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8" r:id="rId3"/>
    <p:sldId id="266" r:id="rId4"/>
    <p:sldId id="265" r:id="rId5"/>
    <p:sldId id="267" r:id="rId6"/>
    <p:sldId id="262" r:id="rId7"/>
    <p:sldId id="263" r:id="rId8"/>
    <p:sldId id="264" r:id="rId9"/>
    <p:sldId id="259" r:id="rId10"/>
    <p:sldId id="261" r:id="rId11"/>
    <p:sldId id="268" r:id="rId12"/>
    <p:sldId id="26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BE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2147" autoAdjust="0"/>
  </p:normalViewPr>
  <p:slideViewPr>
    <p:cSldViewPr snapToGrid="0">
      <p:cViewPr varScale="1">
        <p:scale>
          <a:sx n="52" d="100"/>
          <a:sy n="52" d="100"/>
        </p:scale>
        <p:origin x="2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ylan Riess" userId="731cde468552ddce" providerId="LiveId" clId="{7CD26BD0-F156-4600-BB60-09C77CBA39FF}"/>
    <pc:docChg chg="undo custSel mod addSld delSld modSld sldOrd">
      <pc:chgData name="Dylan Riess" userId="731cde468552ddce" providerId="LiveId" clId="{7CD26BD0-F156-4600-BB60-09C77CBA39FF}" dt="2019-04-30T04:52:49.315" v="2209" actId="20577"/>
      <pc:docMkLst>
        <pc:docMk/>
      </pc:docMkLst>
      <pc:sldChg chg="modSp">
        <pc:chgData name="Dylan Riess" userId="731cde468552ddce" providerId="LiveId" clId="{7CD26BD0-F156-4600-BB60-09C77CBA39FF}" dt="2019-04-30T04:24:17.913" v="296" actId="207"/>
        <pc:sldMkLst>
          <pc:docMk/>
          <pc:sldMk cId="3417720938" sldId="256"/>
        </pc:sldMkLst>
        <pc:spChg chg="mod">
          <ac:chgData name="Dylan Riess" userId="731cde468552ddce" providerId="LiveId" clId="{7CD26BD0-F156-4600-BB60-09C77CBA39FF}" dt="2019-04-30T04:24:17.913" v="296" actId="207"/>
          <ac:spMkLst>
            <pc:docMk/>
            <pc:sldMk cId="3417720938" sldId="256"/>
            <ac:spMk id="2" creationId="{20465036-DF23-4AEA-A3DC-A0E49524A83D}"/>
          </ac:spMkLst>
        </pc:spChg>
        <pc:spChg chg="mod">
          <ac:chgData name="Dylan Riess" userId="731cde468552ddce" providerId="LiveId" clId="{7CD26BD0-F156-4600-BB60-09C77CBA39FF}" dt="2019-04-29T18:26:17.860" v="55" actId="20577"/>
          <ac:spMkLst>
            <pc:docMk/>
            <pc:sldMk cId="3417720938" sldId="256"/>
            <ac:spMk id="3" creationId="{5B8288FA-DCBA-45FE-800B-3EB54D22DC02}"/>
          </ac:spMkLst>
        </pc:spChg>
      </pc:sldChg>
      <pc:sldChg chg="modSp add del ord">
        <pc:chgData name="Dylan Riess" userId="731cde468552ddce" providerId="LiveId" clId="{7CD26BD0-F156-4600-BB60-09C77CBA39FF}" dt="2019-04-30T04:48:37.035" v="1634" actId="2696"/>
        <pc:sldMkLst>
          <pc:docMk/>
          <pc:sldMk cId="3089381583" sldId="257"/>
        </pc:sldMkLst>
        <pc:spChg chg="mod">
          <ac:chgData name="Dylan Riess" userId="731cde468552ddce" providerId="LiveId" clId="{7CD26BD0-F156-4600-BB60-09C77CBA39FF}" dt="2019-04-30T04:21:20.545" v="108" actId="20577"/>
          <ac:spMkLst>
            <pc:docMk/>
            <pc:sldMk cId="3089381583" sldId="257"/>
            <ac:spMk id="2" creationId="{7F227E1A-6900-49B5-BACF-8D1D37AE5B42}"/>
          </ac:spMkLst>
        </pc:spChg>
        <pc:spChg chg="mod">
          <ac:chgData name="Dylan Riess" userId="731cde468552ddce" providerId="LiveId" clId="{7CD26BD0-F156-4600-BB60-09C77CBA39FF}" dt="2019-04-30T04:48:30.375" v="1633" actId="5793"/>
          <ac:spMkLst>
            <pc:docMk/>
            <pc:sldMk cId="3089381583" sldId="257"/>
            <ac:spMk id="3" creationId="{12ACAA73-CCAE-46F8-B7B0-3CC809DAFC42}"/>
          </ac:spMkLst>
        </pc:spChg>
      </pc:sldChg>
      <pc:sldChg chg="modSp add modNotesTx">
        <pc:chgData name="Dylan Riess" userId="731cde468552ddce" providerId="LiveId" clId="{7CD26BD0-F156-4600-BB60-09C77CBA39FF}" dt="2019-04-30T04:40:18.567" v="1276" actId="20577"/>
        <pc:sldMkLst>
          <pc:docMk/>
          <pc:sldMk cId="3182953900" sldId="258"/>
        </pc:sldMkLst>
        <pc:spChg chg="mod">
          <ac:chgData name="Dylan Riess" userId="731cde468552ddce" providerId="LiveId" clId="{7CD26BD0-F156-4600-BB60-09C77CBA39FF}" dt="2019-04-30T04:24:36.642" v="305" actId="20577"/>
          <ac:spMkLst>
            <pc:docMk/>
            <pc:sldMk cId="3182953900" sldId="258"/>
            <ac:spMk id="2" creationId="{7C3E8912-23C0-40F9-934B-54B543B63090}"/>
          </ac:spMkLst>
        </pc:spChg>
        <pc:spChg chg="mod">
          <ac:chgData name="Dylan Riess" userId="731cde468552ddce" providerId="LiveId" clId="{7CD26BD0-F156-4600-BB60-09C77CBA39FF}" dt="2019-04-30T04:38:43.048" v="1204" actId="20577"/>
          <ac:spMkLst>
            <pc:docMk/>
            <pc:sldMk cId="3182953900" sldId="258"/>
            <ac:spMk id="3" creationId="{73B32E52-E2EC-4903-923E-FB2869D60235}"/>
          </ac:spMkLst>
        </pc:spChg>
      </pc:sldChg>
      <pc:sldChg chg="modSp add ord modNotesTx">
        <pc:chgData name="Dylan Riess" userId="731cde468552ddce" providerId="LiveId" clId="{7CD26BD0-F156-4600-BB60-09C77CBA39FF}" dt="2019-04-30T04:52:49.315" v="2209" actId="20577"/>
        <pc:sldMkLst>
          <pc:docMk/>
          <pc:sldMk cId="2496224984" sldId="259"/>
        </pc:sldMkLst>
        <pc:spChg chg="mod">
          <ac:chgData name="Dylan Riess" userId="731cde468552ddce" providerId="LiveId" clId="{7CD26BD0-F156-4600-BB60-09C77CBA39FF}" dt="2019-04-30T04:36:36.612" v="1027" actId="20577"/>
          <ac:spMkLst>
            <pc:docMk/>
            <pc:sldMk cId="2496224984" sldId="259"/>
            <ac:spMk id="2" creationId="{1E791B78-1611-4A6F-B418-69F4B9C1F7E3}"/>
          </ac:spMkLst>
        </pc:spChg>
        <pc:spChg chg="mod">
          <ac:chgData name="Dylan Riess" userId="731cde468552ddce" providerId="LiveId" clId="{7CD26BD0-F156-4600-BB60-09C77CBA39FF}" dt="2019-04-30T04:50:36.862" v="1676" actId="2711"/>
          <ac:spMkLst>
            <pc:docMk/>
            <pc:sldMk cId="2496224984" sldId="259"/>
            <ac:spMk id="3" creationId="{890882CF-4CA5-47B0-8282-ABEB358B9176}"/>
          </ac:spMkLst>
        </pc:spChg>
      </pc:sldChg>
      <pc:sldChg chg="modSp add">
        <pc:chgData name="Dylan Riess" userId="731cde468552ddce" providerId="LiveId" clId="{7CD26BD0-F156-4600-BB60-09C77CBA39FF}" dt="2019-04-30T04:45:00.597" v="1506" actId="20577"/>
        <pc:sldMkLst>
          <pc:docMk/>
          <pc:sldMk cId="3887561872" sldId="260"/>
        </pc:sldMkLst>
        <pc:spChg chg="mod">
          <ac:chgData name="Dylan Riess" userId="731cde468552ddce" providerId="LiveId" clId="{7CD26BD0-F156-4600-BB60-09C77CBA39FF}" dt="2019-04-30T04:45:00.597" v="1506" actId="20577"/>
          <ac:spMkLst>
            <pc:docMk/>
            <pc:sldMk cId="3887561872" sldId="260"/>
            <ac:spMk id="2" creationId="{1F3E8CE2-B6C6-4297-AAFD-5F0725BC1E48}"/>
          </ac:spMkLst>
        </pc:spChg>
        <pc:spChg chg="mod">
          <ac:chgData name="Dylan Riess" userId="731cde468552ddce" providerId="LiveId" clId="{7CD26BD0-F156-4600-BB60-09C77CBA39FF}" dt="2019-04-30T04:44:57.083" v="1496" actId="20577"/>
          <ac:spMkLst>
            <pc:docMk/>
            <pc:sldMk cId="3887561872" sldId="260"/>
            <ac:spMk id="3" creationId="{93F37129-7538-4BCD-8485-120A88131047}"/>
          </ac:spMkLst>
        </pc:spChg>
      </pc:sldChg>
      <pc:sldChg chg="addSp modSp add mod ord setBg modNotesTx">
        <pc:chgData name="Dylan Riess" userId="731cde468552ddce" providerId="LiveId" clId="{7CD26BD0-F156-4600-BB60-09C77CBA39FF}" dt="2019-04-30T04:34:17.448" v="1009" actId="26606"/>
        <pc:sldMkLst>
          <pc:docMk/>
          <pc:sldMk cId="3342421130" sldId="261"/>
        </pc:sldMkLst>
        <pc:spChg chg="mod">
          <ac:chgData name="Dylan Riess" userId="731cde468552ddce" providerId="LiveId" clId="{7CD26BD0-F156-4600-BB60-09C77CBA39FF}" dt="2019-04-30T04:34:17.448" v="1009" actId="26606"/>
          <ac:spMkLst>
            <pc:docMk/>
            <pc:sldMk cId="3342421130" sldId="261"/>
            <ac:spMk id="2" creationId="{DDB992F0-6B03-4E89-95C7-1526764590A1}"/>
          </ac:spMkLst>
        </pc:spChg>
        <pc:spChg chg="mod">
          <ac:chgData name="Dylan Riess" userId="731cde468552ddce" providerId="LiveId" clId="{7CD26BD0-F156-4600-BB60-09C77CBA39FF}" dt="2019-04-30T04:34:17.448" v="1009" actId="26606"/>
          <ac:spMkLst>
            <pc:docMk/>
            <pc:sldMk cId="3342421130" sldId="261"/>
            <ac:spMk id="3" creationId="{D290BCFF-3591-41BE-A14B-25A38D997DEB}"/>
          </ac:spMkLst>
        </pc:spChg>
        <pc:spChg chg="add">
          <ac:chgData name="Dylan Riess" userId="731cde468552ddce" providerId="LiveId" clId="{7CD26BD0-F156-4600-BB60-09C77CBA39FF}" dt="2019-04-30T04:34:17.448" v="1009" actId="26606"/>
          <ac:spMkLst>
            <pc:docMk/>
            <pc:sldMk cId="3342421130" sldId="261"/>
            <ac:spMk id="8" creationId="{39E4C68A-A4A9-48A4-9FF2-D2896B1EA01F}"/>
          </ac:spMkLst>
        </pc:spChg>
        <pc:spChg chg="add">
          <ac:chgData name="Dylan Riess" userId="731cde468552ddce" providerId="LiveId" clId="{7CD26BD0-F156-4600-BB60-09C77CBA39FF}" dt="2019-04-30T04:34:17.448" v="1009" actId="26606"/>
          <ac:spMkLst>
            <pc:docMk/>
            <pc:sldMk cId="3342421130" sldId="261"/>
            <ac:spMk id="10" creationId="{E2B9AEA5-52CB-49A6-AF8A-33502F291B91}"/>
          </ac:spMkLst>
        </pc:spChg>
      </pc:sldChg>
      <pc:sldChg chg="addSp delSp modSp add mod setBg modNotesTx">
        <pc:chgData name="Dylan Riess" userId="731cde468552ddce" providerId="LiveId" clId="{7CD26BD0-F156-4600-BB60-09C77CBA39FF}" dt="2019-04-30T04:32:03.695" v="871" actId="20577"/>
        <pc:sldMkLst>
          <pc:docMk/>
          <pc:sldMk cId="540514109" sldId="262"/>
        </pc:sldMkLst>
        <pc:spChg chg="mod">
          <ac:chgData name="Dylan Riess" userId="731cde468552ddce" providerId="LiveId" clId="{7CD26BD0-F156-4600-BB60-09C77CBA39FF}" dt="2019-04-30T04:22:50.478" v="210" actId="26606"/>
          <ac:spMkLst>
            <pc:docMk/>
            <pc:sldMk cId="540514109" sldId="262"/>
            <ac:spMk id="2" creationId="{894D274A-BE65-491F-8464-161A88658AD3}"/>
          </ac:spMkLst>
        </pc:spChg>
        <pc:spChg chg="del mod">
          <ac:chgData name="Dylan Riess" userId="731cde468552ddce" providerId="LiveId" clId="{7CD26BD0-F156-4600-BB60-09C77CBA39FF}" dt="2019-04-30T04:22:50.478" v="210" actId="26606"/>
          <ac:spMkLst>
            <pc:docMk/>
            <pc:sldMk cId="540514109" sldId="262"/>
            <ac:spMk id="3" creationId="{3C382965-DF49-4F3E-A92E-CEEE876A4F73}"/>
          </ac:spMkLst>
        </pc:spChg>
        <pc:graphicFrameChg chg="add">
          <ac:chgData name="Dylan Riess" userId="731cde468552ddce" providerId="LiveId" clId="{7CD26BD0-F156-4600-BB60-09C77CBA39FF}" dt="2019-04-30T04:22:50.478" v="210" actId="26606"/>
          <ac:graphicFrameMkLst>
            <pc:docMk/>
            <pc:sldMk cId="540514109" sldId="262"/>
            <ac:graphicFrameMk id="5" creationId="{2F573271-CA32-47F6-86AA-C044217D9E57}"/>
          </ac:graphicFrameMkLst>
        </pc:graphicFrameChg>
      </pc:sldChg>
      <pc:sldChg chg="addSp modSp add mod setBg modNotesTx">
        <pc:chgData name="Dylan Riess" userId="731cde468552ddce" providerId="LiveId" clId="{7CD26BD0-F156-4600-BB60-09C77CBA39FF}" dt="2019-04-30T04:30:39.054" v="626" actId="404"/>
        <pc:sldMkLst>
          <pc:docMk/>
          <pc:sldMk cId="3485814946" sldId="263"/>
        </pc:sldMkLst>
        <pc:spChg chg="mod">
          <ac:chgData name="Dylan Riess" userId="731cde468552ddce" providerId="LiveId" clId="{7CD26BD0-F156-4600-BB60-09C77CBA39FF}" dt="2019-04-30T04:27:43.523" v="331" actId="26606"/>
          <ac:spMkLst>
            <pc:docMk/>
            <pc:sldMk cId="3485814946" sldId="263"/>
            <ac:spMk id="2" creationId="{F8A1C5B0-0234-4AA6-8190-9B892EABA8FB}"/>
          </ac:spMkLst>
        </pc:spChg>
        <pc:spChg chg="mod">
          <ac:chgData name="Dylan Riess" userId="731cde468552ddce" providerId="LiveId" clId="{7CD26BD0-F156-4600-BB60-09C77CBA39FF}" dt="2019-04-30T04:30:39.054" v="626" actId="404"/>
          <ac:spMkLst>
            <pc:docMk/>
            <pc:sldMk cId="3485814946" sldId="263"/>
            <ac:spMk id="3" creationId="{F4DE3C34-DE10-41DA-AC0F-8DD1CDE99847}"/>
          </ac:spMkLst>
        </pc:spChg>
        <pc:picChg chg="add">
          <ac:chgData name="Dylan Riess" userId="731cde468552ddce" providerId="LiveId" clId="{7CD26BD0-F156-4600-BB60-09C77CBA39FF}" dt="2019-04-30T04:27:43.523" v="331" actId="26606"/>
          <ac:picMkLst>
            <pc:docMk/>
            <pc:sldMk cId="3485814946" sldId="263"/>
            <ac:picMk id="7" creationId="{41E2AFBE-DEC2-41AE-BF64-13DBBFE0F9CC}"/>
          </ac:picMkLst>
        </pc:picChg>
        <pc:cxnChg chg="add">
          <ac:chgData name="Dylan Riess" userId="731cde468552ddce" providerId="LiveId" clId="{7CD26BD0-F156-4600-BB60-09C77CBA39FF}" dt="2019-04-30T04:27:43.523" v="331" actId="26606"/>
          <ac:cxnSpMkLst>
            <pc:docMk/>
            <pc:sldMk cId="3485814946" sldId="263"/>
            <ac:cxnSpMk id="10" creationId="{01EE3ADD-EB1B-4FB5-AD37-E648BB860A72}"/>
          </ac:cxnSpMkLst>
        </pc:cxnChg>
      </pc:sldChg>
      <pc:sldChg chg="addSp modSp add mod setBg modNotesTx">
        <pc:chgData name="Dylan Riess" userId="731cde468552ddce" providerId="LiveId" clId="{7CD26BD0-F156-4600-BB60-09C77CBA39FF}" dt="2019-04-30T04:31:10.267" v="665" actId="20577"/>
        <pc:sldMkLst>
          <pc:docMk/>
          <pc:sldMk cId="2012622255" sldId="264"/>
        </pc:sldMkLst>
        <pc:spChg chg="mod">
          <ac:chgData name="Dylan Riess" userId="731cde468552ddce" providerId="LiveId" clId="{7CD26BD0-F156-4600-BB60-09C77CBA39FF}" dt="2019-04-30T04:30:25.177" v="624" actId="26606"/>
          <ac:spMkLst>
            <pc:docMk/>
            <pc:sldMk cId="2012622255" sldId="264"/>
            <ac:spMk id="2" creationId="{12DD6980-08D1-448A-B769-CE3B48D02AD4}"/>
          </ac:spMkLst>
        </pc:spChg>
        <pc:spChg chg="mod">
          <ac:chgData name="Dylan Riess" userId="731cde468552ddce" providerId="LiveId" clId="{7CD26BD0-F156-4600-BB60-09C77CBA39FF}" dt="2019-04-30T04:30:43.192" v="627" actId="122"/>
          <ac:spMkLst>
            <pc:docMk/>
            <pc:sldMk cId="2012622255" sldId="264"/>
            <ac:spMk id="3" creationId="{24AC8704-4E3E-4766-B0EE-23DA0B767412}"/>
          </ac:spMkLst>
        </pc:spChg>
        <pc:picChg chg="add">
          <ac:chgData name="Dylan Riess" userId="731cde468552ddce" providerId="LiveId" clId="{7CD26BD0-F156-4600-BB60-09C77CBA39FF}" dt="2019-04-30T04:30:25.177" v="624" actId="26606"/>
          <ac:picMkLst>
            <pc:docMk/>
            <pc:sldMk cId="2012622255" sldId="264"/>
            <ac:picMk id="7" creationId="{72F9C9B0-37E4-4D38-A475-90D305C598C0}"/>
          </ac:picMkLst>
        </pc:picChg>
        <pc:cxnChg chg="add">
          <ac:chgData name="Dylan Riess" userId="731cde468552ddce" providerId="LiveId" clId="{7CD26BD0-F156-4600-BB60-09C77CBA39FF}" dt="2019-04-30T04:30:25.177" v="624" actId="26606"/>
          <ac:cxnSpMkLst>
            <pc:docMk/>
            <pc:sldMk cId="2012622255" sldId="264"/>
            <ac:cxnSpMk id="10" creationId="{01EE3ADD-EB1B-4FB5-AD37-E648BB860A72}"/>
          </ac:cxnSpMkLst>
        </pc:cxnChg>
      </pc:sldChg>
      <pc:sldChg chg="modSp add modNotesTx">
        <pc:chgData name="Dylan Riess" userId="731cde468552ddce" providerId="LiveId" clId="{7CD26BD0-F156-4600-BB60-09C77CBA39FF}" dt="2019-04-30T04:42:43.256" v="1491" actId="20577"/>
        <pc:sldMkLst>
          <pc:docMk/>
          <pc:sldMk cId="2368599359" sldId="265"/>
        </pc:sldMkLst>
        <pc:spChg chg="mod">
          <ac:chgData name="Dylan Riess" userId="731cde468552ddce" providerId="LiveId" clId="{7CD26BD0-F156-4600-BB60-09C77CBA39FF}" dt="2019-04-30T04:42:05.193" v="1489" actId="20577"/>
          <ac:spMkLst>
            <pc:docMk/>
            <pc:sldMk cId="2368599359" sldId="265"/>
            <ac:spMk id="3" creationId="{73B32E52-E2EC-4903-923E-FB2869D60235}"/>
          </ac:spMkLst>
        </pc:spChg>
      </pc:sldChg>
      <pc:sldChg chg="addSp delSp modSp add mod setBg modNotesTx">
        <pc:chgData name="Dylan Riess" userId="731cde468552ddce" providerId="LiveId" clId="{7CD26BD0-F156-4600-BB60-09C77CBA39FF}" dt="2019-04-30T04:40:28.250" v="1312" actId="20577"/>
        <pc:sldMkLst>
          <pc:docMk/>
          <pc:sldMk cId="2602095794" sldId="266"/>
        </pc:sldMkLst>
        <pc:spChg chg="mod">
          <ac:chgData name="Dylan Riess" userId="731cde468552ddce" providerId="LiveId" clId="{7CD26BD0-F156-4600-BB60-09C77CBA39FF}" dt="2019-04-30T04:39:36.946" v="1224" actId="26606"/>
          <ac:spMkLst>
            <pc:docMk/>
            <pc:sldMk cId="2602095794" sldId="266"/>
            <ac:spMk id="2" creationId="{F407B5A3-F687-401A-B162-29B4C93D6139}"/>
          </ac:spMkLst>
        </pc:spChg>
        <pc:spChg chg="mod">
          <ac:chgData name="Dylan Riess" userId="731cde468552ddce" providerId="LiveId" clId="{7CD26BD0-F156-4600-BB60-09C77CBA39FF}" dt="2019-04-30T04:39:47.621" v="1232" actId="313"/>
          <ac:spMkLst>
            <pc:docMk/>
            <pc:sldMk cId="2602095794" sldId="266"/>
            <ac:spMk id="3" creationId="{DA997420-EB72-4931-A4BA-9991D7E459C1}"/>
          </ac:spMkLst>
        </pc:spChg>
        <pc:spChg chg="add del">
          <ac:chgData name="Dylan Riess" userId="731cde468552ddce" providerId="LiveId" clId="{7CD26BD0-F156-4600-BB60-09C77CBA39FF}" dt="2019-04-30T04:39:34.128" v="1221" actId="26606"/>
          <ac:spMkLst>
            <pc:docMk/>
            <pc:sldMk cId="2602095794" sldId="266"/>
            <ac:spMk id="8" creationId="{17F432D6-15A4-4BE1-BA1F-C0359AC7A314}"/>
          </ac:spMkLst>
        </pc:spChg>
        <pc:spChg chg="add del">
          <ac:chgData name="Dylan Riess" userId="731cde468552ddce" providerId="LiveId" clId="{7CD26BD0-F156-4600-BB60-09C77CBA39FF}" dt="2019-04-30T04:39:34.128" v="1221" actId="26606"/>
          <ac:spMkLst>
            <pc:docMk/>
            <pc:sldMk cId="2602095794" sldId="266"/>
            <ac:spMk id="10" creationId="{354706C1-38B7-4C23-8749-906CB0DC80A8}"/>
          </ac:spMkLst>
        </pc:spChg>
        <pc:spChg chg="add del">
          <ac:chgData name="Dylan Riess" userId="731cde468552ddce" providerId="LiveId" clId="{7CD26BD0-F156-4600-BB60-09C77CBA39FF}" dt="2019-04-30T04:39:34.128" v="1221" actId="26606"/>
          <ac:spMkLst>
            <pc:docMk/>
            <pc:sldMk cId="2602095794" sldId="266"/>
            <ac:spMk id="12" creationId="{FEE15661-B0F2-42AE-A75B-0999B2CF5983}"/>
          </ac:spMkLst>
        </pc:spChg>
        <pc:spChg chg="add del">
          <ac:chgData name="Dylan Riess" userId="731cde468552ddce" providerId="LiveId" clId="{7CD26BD0-F156-4600-BB60-09C77CBA39FF}" dt="2019-04-30T04:39:36.930" v="1223" actId="26606"/>
          <ac:spMkLst>
            <pc:docMk/>
            <pc:sldMk cId="2602095794" sldId="266"/>
            <ac:spMk id="16" creationId="{77D7B666-D5E6-48CE-B26A-FB5E5C34AF90}"/>
          </ac:spMkLst>
        </pc:spChg>
        <pc:spChg chg="add del">
          <ac:chgData name="Dylan Riess" userId="731cde468552ddce" providerId="LiveId" clId="{7CD26BD0-F156-4600-BB60-09C77CBA39FF}" dt="2019-04-30T04:39:36.930" v="1223" actId="26606"/>
          <ac:spMkLst>
            <pc:docMk/>
            <pc:sldMk cId="2602095794" sldId="266"/>
            <ac:spMk id="17" creationId="{F6EE670A-A41A-44AD-BC1C-2090365EB5B3}"/>
          </ac:spMkLst>
        </pc:spChg>
        <pc:spChg chg="add">
          <ac:chgData name="Dylan Riess" userId="731cde468552ddce" providerId="LiveId" clId="{7CD26BD0-F156-4600-BB60-09C77CBA39FF}" dt="2019-04-30T04:39:36.946" v="1224" actId="26606"/>
          <ac:spMkLst>
            <pc:docMk/>
            <pc:sldMk cId="2602095794" sldId="266"/>
            <ac:spMk id="19" creationId="{17F432D6-15A4-4BE1-BA1F-C0359AC7A314}"/>
          </ac:spMkLst>
        </pc:spChg>
        <pc:spChg chg="add">
          <ac:chgData name="Dylan Riess" userId="731cde468552ddce" providerId="LiveId" clId="{7CD26BD0-F156-4600-BB60-09C77CBA39FF}" dt="2019-04-30T04:39:36.946" v="1224" actId="26606"/>
          <ac:spMkLst>
            <pc:docMk/>
            <pc:sldMk cId="2602095794" sldId="266"/>
            <ac:spMk id="20" creationId="{354706C1-38B7-4C23-8749-906CB0DC80A8}"/>
          </ac:spMkLst>
        </pc:spChg>
        <pc:spChg chg="add">
          <ac:chgData name="Dylan Riess" userId="731cde468552ddce" providerId="LiveId" clId="{7CD26BD0-F156-4600-BB60-09C77CBA39FF}" dt="2019-04-30T04:39:36.946" v="1224" actId="26606"/>
          <ac:spMkLst>
            <pc:docMk/>
            <pc:sldMk cId="2602095794" sldId="266"/>
            <ac:spMk id="21" creationId="{FEE15661-B0F2-42AE-A75B-0999B2CF5983}"/>
          </ac:spMkLst>
        </pc:spChg>
        <pc:cxnChg chg="add del">
          <ac:chgData name="Dylan Riess" userId="731cde468552ddce" providerId="LiveId" clId="{7CD26BD0-F156-4600-BB60-09C77CBA39FF}" dt="2019-04-30T04:39:34.128" v="1221" actId="26606"/>
          <ac:cxnSpMkLst>
            <pc:docMk/>
            <pc:sldMk cId="2602095794" sldId="266"/>
            <ac:cxnSpMk id="14" creationId="{CD161189-7A5B-4B2B-93DC-777102994750}"/>
          </ac:cxnSpMkLst>
        </pc:cxnChg>
        <pc:cxnChg chg="add">
          <ac:chgData name="Dylan Riess" userId="731cde468552ddce" providerId="LiveId" clId="{7CD26BD0-F156-4600-BB60-09C77CBA39FF}" dt="2019-04-30T04:39:36.946" v="1224" actId="26606"/>
          <ac:cxnSpMkLst>
            <pc:docMk/>
            <pc:sldMk cId="2602095794" sldId="266"/>
            <ac:cxnSpMk id="22" creationId="{CD161189-7A5B-4B2B-93DC-777102994750}"/>
          </ac:cxnSpMkLst>
        </pc:cxnChg>
      </pc:sldChg>
      <pc:sldChg chg="addSp delSp modSp add mod setBg">
        <pc:chgData name="Dylan Riess" userId="731cde468552ddce" providerId="LiveId" clId="{7CD26BD0-F156-4600-BB60-09C77CBA39FF}" dt="2019-04-30T04:41:43.253" v="1469" actId="26606"/>
        <pc:sldMkLst>
          <pc:docMk/>
          <pc:sldMk cId="4180488792" sldId="267"/>
        </pc:sldMkLst>
        <pc:spChg chg="mod">
          <ac:chgData name="Dylan Riess" userId="731cde468552ddce" providerId="LiveId" clId="{7CD26BD0-F156-4600-BB60-09C77CBA39FF}" dt="2019-04-30T04:41:43.253" v="1469" actId="26606"/>
          <ac:spMkLst>
            <pc:docMk/>
            <pc:sldMk cId="4180488792" sldId="267"/>
            <ac:spMk id="2" creationId="{F109FA15-24EC-4513-AC46-3025C1455CCE}"/>
          </ac:spMkLst>
        </pc:spChg>
        <pc:spChg chg="del mod">
          <ac:chgData name="Dylan Riess" userId="731cde468552ddce" providerId="LiveId" clId="{7CD26BD0-F156-4600-BB60-09C77CBA39FF}" dt="2019-04-30T04:41:43.253" v="1469" actId="26606"/>
          <ac:spMkLst>
            <pc:docMk/>
            <pc:sldMk cId="4180488792" sldId="267"/>
            <ac:spMk id="3" creationId="{8ACE5B20-D0F9-4268-8148-94E7C7EFC1FF}"/>
          </ac:spMkLst>
        </pc:spChg>
        <pc:spChg chg="add">
          <ac:chgData name="Dylan Riess" userId="731cde468552ddce" providerId="LiveId" clId="{7CD26BD0-F156-4600-BB60-09C77CBA39FF}" dt="2019-04-30T04:41:43.253" v="1469" actId="26606"/>
          <ac:spMkLst>
            <pc:docMk/>
            <pc:sldMk cId="4180488792" sldId="267"/>
            <ac:spMk id="10" creationId="{F27E2391-4EC5-4FD9-A3B0-20F5E23EE34C}"/>
          </ac:spMkLst>
        </pc:spChg>
        <pc:graphicFrameChg chg="add">
          <ac:chgData name="Dylan Riess" userId="731cde468552ddce" providerId="LiveId" clId="{7CD26BD0-F156-4600-BB60-09C77CBA39FF}" dt="2019-04-30T04:41:43.253" v="1469" actId="26606"/>
          <ac:graphicFrameMkLst>
            <pc:docMk/>
            <pc:sldMk cId="4180488792" sldId="267"/>
            <ac:graphicFrameMk id="5" creationId="{21B32CB0-7868-4796-8EE4-DD463E1C8C91}"/>
          </ac:graphicFrameMkLst>
        </pc:graphicFrameChg>
      </pc:sldChg>
      <pc:sldChg chg="modSp add">
        <pc:chgData name="Dylan Riess" userId="731cde468552ddce" providerId="LiveId" clId="{7CD26BD0-F156-4600-BB60-09C77CBA39FF}" dt="2019-04-30T04:48:15.470" v="1631" actId="20577"/>
        <pc:sldMkLst>
          <pc:docMk/>
          <pc:sldMk cId="2489395787" sldId="268"/>
        </pc:sldMkLst>
        <pc:spChg chg="mod">
          <ac:chgData name="Dylan Riess" userId="731cde468552ddce" providerId="LiveId" clId="{7CD26BD0-F156-4600-BB60-09C77CBA39FF}" dt="2019-04-30T04:45:23.441" v="1542" actId="20577"/>
          <ac:spMkLst>
            <pc:docMk/>
            <pc:sldMk cId="2489395787" sldId="268"/>
            <ac:spMk id="2" creationId="{2C6F3648-5D94-4507-832E-C6A85787903C}"/>
          </ac:spMkLst>
        </pc:spChg>
        <pc:spChg chg="mod">
          <ac:chgData name="Dylan Riess" userId="731cde468552ddce" providerId="LiveId" clId="{7CD26BD0-F156-4600-BB60-09C77CBA39FF}" dt="2019-04-30T04:48:15.470" v="1631" actId="20577"/>
          <ac:spMkLst>
            <pc:docMk/>
            <pc:sldMk cId="2489395787" sldId="268"/>
            <ac:spMk id="3" creationId="{81C177BF-512A-4011-BDA6-5623E87F9C48}"/>
          </ac:spMkLst>
        </pc:spChg>
      </pc:sldChg>
    </pc:docChg>
  </pc:docChgLst>
  <pc:docChgLst>
    <pc:chgData name="Dylan Riess" userId="731cde468552ddce" providerId="LiveId" clId="{78017111-DE7B-4102-ADF0-5F8E6A11DAA0}"/>
    <pc:docChg chg="modSld">
      <pc:chgData name="Dylan Riess" userId="731cde468552ddce" providerId="LiveId" clId="{78017111-DE7B-4102-ADF0-5F8E6A11DAA0}" dt="2021-10-07T16:02:29.925" v="9" actId="20577"/>
      <pc:docMkLst>
        <pc:docMk/>
      </pc:docMkLst>
      <pc:sldChg chg="modNotesTx">
        <pc:chgData name="Dylan Riess" userId="731cde468552ddce" providerId="LiveId" clId="{78017111-DE7B-4102-ADF0-5F8E6A11DAA0}" dt="2021-10-07T16:01:53.384" v="2" actId="20577"/>
        <pc:sldMkLst>
          <pc:docMk/>
          <pc:sldMk cId="3182953900" sldId="258"/>
        </pc:sldMkLst>
      </pc:sldChg>
      <pc:sldChg chg="modNotesTx">
        <pc:chgData name="Dylan Riess" userId="731cde468552ddce" providerId="LiveId" clId="{78017111-DE7B-4102-ADF0-5F8E6A11DAA0}" dt="2021-10-07T16:02:24.611" v="8" actId="20577"/>
        <pc:sldMkLst>
          <pc:docMk/>
          <pc:sldMk cId="2496224984" sldId="259"/>
        </pc:sldMkLst>
      </pc:sldChg>
      <pc:sldChg chg="modNotesTx">
        <pc:chgData name="Dylan Riess" userId="731cde468552ddce" providerId="LiveId" clId="{78017111-DE7B-4102-ADF0-5F8E6A11DAA0}" dt="2021-10-07T16:02:29.925" v="9" actId="20577"/>
        <pc:sldMkLst>
          <pc:docMk/>
          <pc:sldMk cId="3342421130" sldId="261"/>
        </pc:sldMkLst>
      </pc:sldChg>
      <pc:sldChg chg="modNotesTx">
        <pc:chgData name="Dylan Riess" userId="731cde468552ddce" providerId="LiveId" clId="{78017111-DE7B-4102-ADF0-5F8E6A11DAA0}" dt="2021-10-07T16:02:09.722" v="5" actId="20577"/>
        <pc:sldMkLst>
          <pc:docMk/>
          <pc:sldMk cId="540514109" sldId="262"/>
        </pc:sldMkLst>
      </pc:sldChg>
      <pc:sldChg chg="modNotesTx">
        <pc:chgData name="Dylan Riess" userId="731cde468552ddce" providerId="LiveId" clId="{78017111-DE7B-4102-ADF0-5F8E6A11DAA0}" dt="2021-10-07T16:02:13.247" v="6" actId="20577"/>
        <pc:sldMkLst>
          <pc:docMk/>
          <pc:sldMk cId="3485814946" sldId="263"/>
        </pc:sldMkLst>
      </pc:sldChg>
      <pc:sldChg chg="modNotesTx">
        <pc:chgData name="Dylan Riess" userId="731cde468552ddce" providerId="LiveId" clId="{78017111-DE7B-4102-ADF0-5F8E6A11DAA0}" dt="2021-10-07T16:02:16.292" v="7" actId="20577"/>
        <pc:sldMkLst>
          <pc:docMk/>
          <pc:sldMk cId="2012622255" sldId="264"/>
        </pc:sldMkLst>
      </pc:sldChg>
      <pc:sldChg chg="modNotesTx">
        <pc:chgData name="Dylan Riess" userId="731cde468552ddce" providerId="LiveId" clId="{78017111-DE7B-4102-ADF0-5F8E6A11DAA0}" dt="2021-10-07T16:02:02.162" v="3" actId="20577"/>
        <pc:sldMkLst>
          <pc:docMk/>
          <pc:sldMk cId="2368599359" sldId="265"/>
        </pc:sldMkLst>
      </pc:sldChg>
      <pc:sldChg chg="modNotesTx">
        <pc:chgData name="Dylan Riess" userId="731cde468552ddce" providerId="LiveId" clId="{78017111-DE7B-4102-ADF0-5F8E6A11DAA0}" dt="2021-10-07T16:01:47.015" v="0" actId="20577"/>
        <pc:sldMkLst>
          <pc:docMk/>
          <pc:sldMk cId="2602095794" sldId="266"/>
        </pc:sldMkLst>
      </pc:sldChg>
      <pc:sldChg chg="modNotesTx">
        <pc:chgData name="Dylan Riess" userId="731cde468552ddce" providerId="LiveId" clId="{78017111-DE7B-4102-ADF0-5F8E6A11DAA0}" dt="2021-10-07T16:02:06.086" v="4" actId="20577"/>
        <pc:sldMkLst>
          <pc:docMk/>
          <pc:sldMk cId="4180488792" sldId="26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AA357E-EA1F-4B7C-8F8B-6A126DC49EC7}"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B45982D6-AFA3-4E9F-A6B8-AB744236D32A}">
      <dgm:prSet/>
      <dgm:spPr/>
      <dgm:t>
        <a:bodyPr/>
        <a:lstStyle/>
        <a:p>
          <a:r>
            <a:rPr lang="en-US"/>
            <a:t>Having no Job</a:t>
          </a:r>
        </a:p>
      </dgm:t>
    </dgm:pt>
    <dgm:pt modelId="{7659F2B6-1FF9-4D95-8B08-7D3709D3EB2B}" type="parTrans" cxnId="{71EF0B46-6EB4-4B1E-A8F0-78196F6E2C3F}">
      <dgm:prSet/>
      <dgm:spPr/>
      <dgm:t>
        <a:bodyPr/>
        <a:lstStyle/>
        <a:p>
          <a:endParaRPr lang="en-US"/>
        </a:p>
      </dgm:t>
    </dgm:pt>
    <dgm:pt modelId="{1C0F7AB1-4DEB-4477-8948-BE0E9043AA15}" type="sibTrans" cxnId="{71EF0B46-6EB4-4B1E-A8F0-78196F6E2C3F}">
      <dgm:prSet/>
      <dgm:spPr/>
      <dgm:t>
        <a:bodyPr/>
        <a:lstStyle/>
        <a:p>
          <a:endParaRPr lang="en-US"/>
        </a:p>
      </dgm:t>
    </dgm:pt>
    <dgm:pt modelId="{3081E695-F8FF-4959-86B7-CB1CF1FF05F1}">
      <dgm:prSet/>
      <dgm:spPr/>
      <dgm:t>
        <a:bodyPr/>
        <a:lstStyle/>
        <a:p>
          <a:r>
            <a:rPr lang="en-US"/>
            <a:t>Dislike of Homeless Shelters</a:t>
          </a:r>
        </a:p>
      </dgm:t>
    </dgm:pt>
    <dgm:pt modelId="{EFA43CBF-8757-4110-9809-F508B58C35E2}" type="parTrans" cxnId="{CAA2EDA9-A2AA-4151-B894-D06F7F660E88}">
      <dgm:prSet/>
      <dgm:spPr/>
      <dgm:t>
        <a:bodyPr/>
        <a:lstStyle/>
        <a:p>
          <a:endParaRPr lang="en-US"/>
        </a:p>
      </dgm:t>
    </dgm:pt>
    <dgm:pt modelId="{38298A60-FC06-4A12-93BF-A8F1D41D6E71}" type="sibTrans" cxnId="{CAA2EDA9-A2AA-4151-B894-D06F7F660E88}">
      <dgm:prSet/>
      <dgm:spPr/>
      <dgm:t>
        <a:bodyPr/>
        <a:lstStyle/>
        <a:p>
          <a:endParaRPr lang="en-US"/>
        </a:p>
      </dgm:t>
    </dgm:pt>
    <dgm:pt modelId="{A0B57470-AA5C-44B6-9F95-694D9C1AF825}">
      <dgm:prSet/>
      <dgm:spPr/>
      <dgm:t>
        <a:bodyPr/>
        <a:lstStyle/>
        <a:p>
          <a:r>
            <a:rPr lang="en-US"/>
            <a:t>Trouble with Human Relationships</a:t>
          </a:r>
        </a:p>
      </dgm:t>
    </dgm:pt>
    <dgm:pt modelId="{96A420C4-45EE-4FA0-A3DC-FEC917E938C9}" type="parTrans" cxnId="{514A5866-9FBB-4F66-9F87-B39DB8612960}">
      <dgm:prSet/>
      <dgm:spPr/>
      <dgm:t>
        <a:bodyPr/>
        <a:lstStyle/>
        <a:p>
          <a:endParaRPr lang="en-US"/>
        </a:p>
      </dgm:t>
    </dgm:pt>
    <dgm:pt modelId="{38663ACB-05B3-4985-92A3-C2151D8D9E99}" type="sibTrans" cxnId="{514A5866-9FBB-4F66-9F87-B39DB8612960}">
      <dgm:prSet/>
      <dgm:spPr/>
      <dgm:t>
        <a:bodyPr/>
        <a:lstStyle/>
        <a:p>
          <a:endParaRPr lang="en-US"/>
        </a:p>
      </dgm:t>
    </dgm:pt>
    <dgm:pt modelId="{3B69B618-6916-4AC1-99EB-4A912112DDB8}">
      <dgm:prSet/>
      <dgm:spPr/>
      <dgm:t>
        <a:bodyPr/>
        <a:lstStyle/>
        <a:p>
          <a:r>
            <a:rPr lang="en-US"/>
            <a:t>Dislike of Receiving Public Assistance</a:t>
          </a:r>
        </a:p>
      </dgm:t>
    </dgm:pt>
    <dgm:pt modelId="{C36DEBAA-15FD-4E51-AA9E-544409CBA7D2}" type="parTrans" cxnId="{EFC1362F-12EB-4F77-B948-C9A0011829FD}">
      <dgm:prSet/>
      <dgm:spPr/>
      <dgm:t>
        <a:bodyPr/>
        <a:lstStyle/>
        <a:p>
          <a:endParaRPr lang="en-US"/>
        </a:p>
      </dgm:t>
    </dgm:pt>
    <dgm:pt modelId="{1A6233CB-76EC-46F7-8990-2097E4765FCE}" type="sibTrans" cxnId="{EFC1362F-12EB-4F77-B948-C9A0011829FD}">
      <dgm:prSet/>
      <dgm:spPr/>
      <dgm:t>
        <a:bodyPr/>
        <a:lstStyle/>
        <a:p>
          <a:endParaRPr lang="en-US"/>
        </a:p>
      </dgm:t>
    </dgm:pt>
    <dgm:pt modelId="{54EC616F-70FB-4C32-9CD0-BEACA53EB328}" type="pres">
      <dgm:prSet presAssocID="{72AA357E-EA1F-4B7C-8F8B-6A126DC49EC7}" presName="linear" presStyleCnt="0">
        <dgm:presLayoutVars>
          <dgm:animLvl val="lvl"/>
          <dgm:resizeHandles val="exact"/>
        </dgm:presLayoutVars>
      </dgm:prSet>
      <dgm:spPr/>
    </dgm:pt>
    <dgm:pt modelId="{837062EC-E2BE-4B3B-A56E-EF7F95C7D236}" type="pres">
      <dgm:prSet presAssocID="{B45982D6-AFA3-4E9F-A6B8-AB744236D32A}" presName="parentText" presStyleLbl="node1" presStyleIdx="0" presStyleCnt="4">
        <dgm:presLayoutVars>
          <dgm:chMax val="0"/>
          <dgm:bulletEnabled val="1"/>
        </dgm:presLayoutVars>
      </dgm:prSet>
      <dgm:spPr/>
    </dgm:pt>
    <dgm:pt modelId="{B170E6FA-4700-4EEF-BD06-2D0C2B761F19}" type="pres">
      <dgm:prSet presAssocID="{1C0F7AB1-4DEB-4477-8948-BE0E9043AA15}" presName="spacer" presStyleCnt="0"/>
      <dgm:spPr/>
    </dgm:pt>
    <dgm:pt modelId="{DA64AD75-D2EF-42CC-A8E7-FF7836FF2A9C}" type="pres">
      <dgm:prSet presAssocID="{3081E695-F8FF-4959-86B7-CB1CF1FF05F1}" presName="parentText" presStyleLbl="node1" presStyleIdx="1" presStyleCnt="4">
        <dgm:presLayoutVars>
          <dgm:chMax val="0"/>
          <dgm:bulletEnabled val="1"/>
        </dgm:presLayoutVars>
      </dgm:prSet>
      <dgm:spPr/>
    </dgm:pt>
    <dgm:pt modelId="{0B102D8C-5279-45D3-A338-37A4C3F16748}" type="pres">
      <dgm:prSet presAssocID="{38298A60-FC06-4A12-93BF-A8F1D41D6E71}" presName="spacer" presStyleCnt="0"/>
      <dgm:spPr/>
    </dgm:pt>
    <dgm:pt modelId="{20F7082C-DB89-4661-BA77-4434840D86FC}" type="pres">
      <dgm:prSet presAssocID="{A0B57470-AA5C-44B6-9F95-694D9C1AF825}" presName="parentText" presStyleLbl="node1" presStyleIdx="2" presStyleCnt="4">
        <dgm:presLayoutVars>
          <dgm:chMax val="0"/>
          <dgm:bulletEnabled val="1"/>
        </dgm:presLayoutVars>
      </dgm:prSet>
      <dgm:spPr/>
    </dgm:pt>
    <dgm:pt modelId="{D70F1C12-A285-4DEE-B42A-C1736E8557C0}" type="pres">
      <dgm:prSet presAssocID="{38663ACB-05B3-4985-92A3-C2151D8D9E99}" presName="spacer" presStyleCnt="0"/>
      <dgm:spPr/>
    </dgm:pt>
    <dgm:pt modelId="{474E7829-5CFB-432D-8D13-F2846234A04C}" type="pres">
      <dgm:prSet presAssocID="{3B69B618-6916-4AC1-99EB-4A912112DDB8}" presName="parentText" presStyleLbl="node1" presStyleIdx="3" presStyleCnt="4">
        <dgm:presLayoutVars>
          <dgm:chMax val="0"/>
          <dgm:bulletEnabled val="1"/>
        </dgm:presLayoutVars>
      </dgm:prSet>
      <dgm:spPr/>
    </dgm:pt>
  </dgm:ptLst>
  <dgm:cxnLst>
    <dgm:cxn modelId="{3A301307-707D-4054-934B-23DA21A80BF8}" type="presOf" srcId="{3B69B618-6916-4AC1-99EB-4A912112DDB8}" destId="{474E7829-5CFB-432D-8D13-F2846234A04C}" srcOrd="0" destOrd="0" presId="urn:microsoft.com/office/officeart/2005/8/layout/vList2"/>
    <dgm:cxn modelId="{0B1E280B-3CA4-466A-86A5-59FDFBE7D799}" type="presOf" srcId="{72AA357E-EA1F-4B7C-8F8B-6A126DC49EC7}" destId="{54EC616F-70FB-4C32-9CD0-BEACA53EB328}" srcOrd="0" destOrd="0" presId="urn:microsoft.com/office/officeart/2005/8/layout/vList2"/>
    <dgm:cxn modelId="{BC378913-ECAA-49F7-9F36-4B651C95F0BB}" type="presOf" srcId="{A0B57470-AA5C-44B6-9F95-694D9C1AF825}" destId="{20F7082C-DB89-4661-BA77-4434840D86FC}" srcOrd="0" destOrd="0" presId="urn:microsoft.com/office/officeart/2005/8/layout/vList2"/>
    <dgm:cxn modelId="{077D8F1F-9C00-4A07-BEEA-754CF5D990D0}" type="presOf" srcId="{3081E695-F8FF-4959-86B7-CB1CF1FF05F1}" destId="{DA64AD75-D2EF-42CC-A8E7-FF7836FF2A9C}" srcOrd="0" destOrd="0" presId="urn:microsoft.com/office/officeart/2005/8/layout/vList2"/>
    <dgm:cxn modelId="{EFC1362F-12EB-4F77-B948-C9A0011829FD}" srcId="{72AA357E-EA1F-4B7C-8F8B-6A126DC49EC7}" destId="{3B69B618-6916-4AC1-99EB-4A912112DDB8}" srcOrd="3" destOrd="0" parTransId="{C36DEBAA-15FD-4E51-AA9E-544409CBA7D2}" sibTransId="{1A6233CB-76EC-46F7-8990-2097E4765FCE}"/>
    <dgm:cxn modelId="{71EF0B46-6EB4-4B1E-A8F0-78196F6E2C3F}" srcId="{72AA357E-EA1F-4B7C-8F8B-6A126DC49EC7}" destId="{B45982D6-AFA3-4E9F-A6B8-AB744236D32A}" srcOrd="0" destOrd="0" parTransId="{7659F2B6-1FF9-4D95-8B08-7D3709D3EB2B}" sibTransId="{1C0F7AB1-4DEB-4477-8948-BE0E9043AA15}"/>
    <dgm:cxn modelId="{514A5866-9FBB-4F66-9F87-B39DB8612960}" srcId="{72AA357E-EA1F-4B7C-8F8B-6A126DC49EC7}" destId="{A0B57470-AA5C-44B6-9F95-694D9C1AF825}" srcOrd="2" destOrd="0" parTransId="{96A420C4-45EE-4FA0-A3DC-FEC917E938C9}" sibTransId="{38663ACB-05B3-4985-92A3-C2151D8D9E99}"/>
    <dgm:cxn modelId="{BAEFD889-7745-4418-80A5-B41451892A7C}" type="presOf" srcId="{B45982D6-AFA3-4E9F-A6B8-AB744236D32A}" destId="{837062EC-E2BE-4B3B-A56E-EF7F95C7D236}" srcOrd="0" destOrd="0" presId="urn:microsoft.com/office/officeart/2005/8/layout/vList2"/>
    <dgm:cxn modelId="{CAA2EDA9-A2AA-4151-B894-D06F7F660E88}" srcId="{72AA357E-EA1F-4B7C-8F8B-6A126DC49EC7}" destId="{3081E695-F8FF-4959-86B7-CB1CF1FF05F1}" srcOrd="1" destOrd="0" parTransId="{EFA43CBF-8757-4110-9809-F508B58C35E2}" sibTransId="{38298A60-FC06-4A12-93BF-A8F1D41D6E71}"/>
    <dgm:cxn modelId="{E640C022-9784-4108-9689-C5DDEC2EEA4E}" type="presParOf" srcId="{54EC616F-70FB-4C32-9CD0-BEACA53EB328}" destId="{837062EC-E2BE-4B3B-A56E-EF7F95C7D236}" srcOrd="0" destOrd="0" presId="urn:microsoft.com/office/officeart/2005/8/layout/vList2"/>
    <dgm:cxn modelId="{6DAEDCD0-4918-4B00-BAB9-C51733A66292}" type="presParOf" srcId="{54EC616F-70FB-4C32-9CD0-BEACA53EB328}" destId="{B170E6FA-4700-4EEF-BD06-2D0C2B761F19}" srcOrd="1" destOrd="0" presId="urn:microsoft.com/office/officeart/2005/8/layout/vList2"/>
    <dgm:cxn modelId="{E698726A-BC9F-4714-B53D-E712EE8714CB}" type="presParOf" srcId="{54EC616F-70FB-4C32-9CD0-BEACA53EB328}" destId="{DA64AD75-D2EF-42CC-A8E7-FF7836FF2A9C}" srcOrd="2" destOrd="0" presId="urn:microsoft.com/office/officeart/2005/8/layout/vList2"/>
    <dgm:cxn modelId="{F2A76530-CFA1-4203-80C6-5E6261D56D8C}" type="presParOf" srcId="{54EC616F-70FB-4C32-9CD0-BEACA53EB328}" destId="{0B102D8C-5279-45D3-A338-37A4C3F16748}" srcOrd="3" destOrd="0" presId="urn:microsoft.com/office/officeart/2005/8/layout/vList2"/>
    <dgm:cxn modelId="{E15F5B39-D863-47AA-B48B-C3B164BD5CDB}" type="presParOf" srcId="{54EC616F-70FB-4C32-9CD0-BEACA53EB328}" destId="{20F7082C-DB89-4661-BA77-4434840D86FC}" srcOrd="4" destOrd="0" presId="urn:microsoft.com/office/officeart/2005/8/layout/vList2"/>
    <dgm:cxn modelId="{EE273CB6-A176-4FA3-8EEF-47CFE3AC5BE9}" type="presParOf" srcId="{54EC616F-70FB-4C32-9CD0-BEACA53EB328}" destId="{D70F1C12-A285-4DEE-B42A-C1736E8557C0}" srcOrd="5" destOrd="0" presId="urn:microsoft.com/office/officeart/2005/8/layout/vList2"/>
    <dgm:cxn modelId="{6515A1E6-9538-467E-97F0-44229B020A01}" type="presParOf" srcId="{54EC616F-70FB-4C32-9CD0-BEACA53EB328}" destId="{474E7829-5CFB-432D-8D13-F2846234A04C}"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A1B4E8-72BD-4034-8D54-5702C5F9D6B9}"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54C97933-C725-4272-B504-1A92F26B5F39}">
      <dgm:prSet/>
      <dgm:spPr/>
      <dgm:t>
        <a:bodyPr/>
        <a:lstStyle/>
        <a:p>
          <a:r>
            <a:rPr lang="en-US"/>
            <a:t>Minnesota Valley Action Council [MVAC]</a:t>
          </a:r>
        </a:p>
      </dgm:t>
    </dgm:pt>
    <dgm:pt modelId="{49F83C74-C831-4A04-84E5-2720348AF35F}" type="parTrans" cxnId="{1923CE50-03A0-45FE-A594-0CE0869A4823}">
      <dgm:prSet/>
      <dgm:spPr/>
      <dgm:t>
        <a:bodyPr/>
        <a:lstStyle/>
        <a:p>
          <a:endParaRPr lang="en-US"/>
        </a:p>
      </dgm:t>
    </dgm:pt>
    <dgm:pt modelId="{96AC3AF3-3162-4D41-BDE3-74A005DF9996}" type="sibTrans" cxnId="{1923CE50-03A0-45FE-A594-0CE0869A4823}">
      <dgm:prSet/>
      <dgm:spPr/>
      <dgm:t>
        <a:bodyPr/>
        <a:lstStyle/>
        <a:p>
          <a:endParaRPr lang="en-US"/>
        </a:p>
      </dgm:t>
    </dgm:pt>
    <dgm:pt modelId="{BAFE5BC7-58CA-4D62-9797-3A59F655819F}">
      <dgm:prSet/>
      <dgm:spPr/>
      <dgm:t>
        <a:bodyPr/>
        <a:lstStyle/>
        <a:p>
          <a:r>
            <a:rPr lang="en-US"/>
            <a:t>Partners for Affordable Housing [PAH]</a:t>
          </a:r>
        </a:p>
      </dgm:t>
    </dgm:pt>
    <dgm:pt modelId="{B9E55CAB-7184-46CE-87D7-8CE2F895DE07}" type="parTrans" cxnId="{6769A3CD-607F-4102-82F4-124A16222311}">
      <dgm:prSet/>
      <dgm:spPr/>
      <dgm:t>
        <a:bodyPr/>
        <a:lstStyle/>
        <a:p>
          <a:endParaRPr lang="en-US"/>
        </a:p>
      </dgm:t>
    </dgm:pt>
    <dgm:pt modelId="{7AE821E0-B0EA-4BED-A2DF-D380D19FC954}" type="sibTrans" cxnId="{6769A3CD-607F-4102-82F4-124A16222311}">
      <dgm:prSet/>
      <dgm:spPr/>
      <dgm:t>
        <a:bodyPr/>
        <a:lstStyle/>
        <a:p>
          <a:endParaRPr lang="en-US"/>
        </a:p>
      </dgm:t>
    </dgm:pt>
    <dgm:pt modelId="{8E061ACC-5D7F-40A0-8153-A576BA0686EF}" type="pres">
      <dgm:prSet presAssocID="{84A1B4E8-72BD-4034-8D54-5702C5F9D6B9}" presName="hierChild1" presStyleCnt="0">
        <dgm:presLayoutVars>
          <dgm:chPref val="1"/>
          <dgm:dir/>
          <dgm:animOne val="branch"/>
          <dgm:animLvl val="lvl"/>
          <dgm:resizeHandles/>
        </dgm:presLayoutVars>
      </dgm:prSet>
      <dgm:spPr/>
    </dgm:pt>
    <dgm:pt modelId="{EDB1D802-5DBC-4B31-9EE8-FB54B251A766}" type="pres">
      <dgm:prSet presAssocID="{54C97933-C725-4272-B504-1A92F26B5F39}" presName="hierRoot1" presStyleCnt="0"/>
      <dgm:spPr/>
    </dgm:pt>
    <dgm:pt modelId="{594F82E3-CF24-4873-BFB6-8E1D39F76FFA}" type="pres">
      <dgm:prSet presAssocID="{54C97933-C725-4272-B504-1A92F26B5F39}" presName="composite" presStyleCnt="0"/>
      <dgm:spPr/>
    </dgm:pt>
    <dgm:pt modelId="{646F2DFE-3778-490D-A4E4-E485C478FF08}" type="pres">
      <dgm:prSet presAssocID="{54C97933-C725-4272-B504-1A92F26B5F39}" presName="background" presStyleLbl="node0" presStyleIdx="0" presStyleCnt="2"/>
      <dgm:spPr/>
    </dgm:pt>
    <dgm:pt modelId="{A5526157-3F56-4B60-8C0C-B623B489FA7B}" type="pres">
      <dgm:prSet presAssocID="{54C97933-C725-4272-B504-1A92F26B5F39}" presName="text" presStyleLbl="fgAcc0" presStyleIdx="0" presStyleCnt="2">
        <dgm:presLayoutVars>
          <dgm:chPref val="3"/>
        </dgm:presLayoutVars>
      </dgm:prSet>
      <dgm:spPr/>
    </dgm:pt>
    <dgm:pt modelId="{BC3D4748-85EF-4D8B-B76C-212E371AE13E}" type="pres">
      <dgm:prSet presAssocID="{54C97933-C725-4272-B504-1A92F26B5F39}" presName="hierChild2" presStyleCnt="0"/>
      <dgm:spPr/>
    </dgm:pt>
    <dgm:pt modelId="{01C01136-848C-49FB-9A5F-C1FA2F9A14E6}" type="pres">
      <dgm:prSet presAssocID="{BAFE5BC7-58CA-4D62-9797-3A59F655819F}" presName="hierRoot1" presStyleCnt="0"/>
      <dgm:spPr/>
    </dgm:pt>
    <dgm:pt modelId="{8280C2B8-FDC8-46E0-BCD2-F31089F9CD5C}" type="pres">
      <dgm:prSet presAssocID="{BAFE5BC7-58CA-4D62-9797-3A59F655819F}" presName="composite" presStyleCnt="0"/>
      <dgm:spPr/>
    </dgm:pt>
    <dgm:pt modelId="{2C8E70B2-3B6C-4384-BFA9-19AB2485A54F}" type="pres">
      <dgm:prSet presAssocID="{BAFE5BC7-58CA-4D62-9797-3A59F655819F}" presName="background" presStyleLbl="node0" presStyleIdx="1" presStyleCnt="2"/>
      <dgm:spPr/>
    </dgm:pt>
    <dgm:pt modelId="{C374417D-9785-4142-B9F8-3ACC043DB3A3}" type="pres">
      <dgm:prSet presAssocID="{BAFE5BC7-58CA-4D62-9797-3A59F655819F}" presName="text" presStyleLbl="fgAcc0" presStyleIdx="1" presStyleCnt="2">
        <dgm:presLayoutVars>
          <dgm:chPref val="3"/>
        </dgm:presLayoutVars>
      </dgm:prSet>
      <dgm:spPr/>
    </dgm:pt>
    <dgm:pt modelId="{8F100091-EC02-40D5-9122-35B4C25863B2}" type="pres">
      <dgm:prSet presAssocID="{BAFE5BC7-58CA-4D62-9797-3A59F655819F}" presName="hierChild2" presStyleCnt="0"/>
      <dgm:spPr/>
    </dgm:pt>
  </dgm:ptLst>
  <dgm:cxnLst>
    <dgm:cxn modelId="{D4B8CA20-822F-41DD-9767-EE6C25081CB6}" type="presOf" srcId="{54C97933-C725-4272-B504-1A92F26B5F39}" destId="{A5526157-3F56-4B60-8C0C-B623B489FA7B}" srcOrd="0" destOrd="0" presId="urn:microsoft.com/office/officeart/2005/8/layout/hierarchy1"/>
    <dgm:cxn modelId="{7C516C5C-8542-4CD3-9E32-820461DC9017}" type="presOf" srcId="{84A1B4E8-72BD-4034-8D54-5702C5F9D6B9}" destId="{8E061ACC-5D7F-40A0-8153-A576BA0686EF}" srcOrd="0" destOrd="0" presId="urn:microsoft.com/office/officeart/2005/8/layout/hierarchy1"/>
    <dgm:cxn modelId="{1923CE50-03A0-45FE-A594-0CE0869A4823}" srcId="{84A1B4E8-72BD-4034-8D54-5702C5F9D6B9}" destId="{54C97933-C725-4272-B504-1A92F26B5F39}" srcOrd="0" destOrd="0" parTransId="{49F83C74-C831-4A04-84E5-2720348AF35F}" sibTransId="{96AC3AF3-3162-4D41-BDE3-74A005DF9996}"/>
    <dgm:cxn modelId="{6769A3CD-607F-4102-82F4-124A16222311}" srcId="{84A1B4E8-72BD-4034-8D54-5702C5F9D6B9}" destId="{BAFE5BC7-58CA-4D62-9797-3A59F655819F}" srcOrd="1" destOrd="0" parTransId="{B9E55CAB-7184-46CE-87D7-8CE2F895DE07}" sibTransId="{7AE821E0-B0EA-4BED-A2DF-D380D19FC954}"/>
    <dgm:cxn modelId="{35BFF9F8-7ED8-48E5-BF47-42A32DE31F75}" type="presOf" srcId="{BAFE5BC7-58CA-4D62-9797-3A59F655819F}" destId="{C374417D-9785-4142-B9F8-3ACC043DB3A3}" srcOrd="0" destOrd="0" presId="urn:microsoft.com/office/officeart/2005/8/layout/hierarchy1"/>
    <dgm:cxn modelId="{F8F3B7D9-DD6D-4470-BAD6-41D43B12BEBF}" type="presParOf" srcId="{8E061ACC-5D7F-40A0-8153-A576BA0686EF}" destId="{EDB1D802-5DBC-4B31-9EE8-FB54B251A766}" srcOrd="0" destOrd="0" presId="urn:microsoft.com/office/officeart/2005/8/layout/hierarchy1"/>
    <dgm:cxn modelId="{D282862D-5CAE-4C09-A04B-5F984FEB5ACE}" type="presParOf" srcId="{EDB1D802-5DBC-4B31-9EE8-FB54B251A766}" destId="{594F82E3-CF24-4873-BFB6-8E1D39F76FFA}" srcOrd="0" destOrd="0" presId="urn:microsoft.com/office/officeart/2005/8/layout/hierarchy1"/>
    <dgm:cxn modelId="{EE926B9C-4E1E-4F05-A01E-391A2C5ACBCD}" type="presParOf" srcId="{594F82E3-CF24-4873-BFB6-8E1D39F76FFA}" destId="{646F2DFE-3778-490D-A4E4-E485C478FF08}" srcOrd="0" destOrd="0" presId="urn:microsoft.com/office/officeart/2005/8/layout/hierarchy1"/>
    <dgm:cxn modelId="{8D4A3A56-AB93-4108-B6BB-785C28817355}" type="presParOf" srcId="{594F82E3-CF24-4873-BFB6-8E1D39F76FFA}" destId="{A5526157-3F56-4B60-8C0C-B623B489FA7B}" srcOrd="1" destOrd="0" presId="urn:microsoft.com/office/officeart/2005/8/layout/hierarchy1"/>
    <dgm:cxn modelId="{7A45B1BF-85A7-45D2-B404-F37153CAFC3F}" type="presParOf" srcId="{EDB1D802-5DBC-4B31-9EE8-FB54B251A766}" destId="{BC3D4748-85EF-4D8B-B76C-212E371AE13E}" srcOrd="1" destOrd="0" presId="urn:microsoft.com/office/officeart/2005/8/layout/hierarchy1"/>
    <dgm:cxn modelId="{868C639F-A237-4B3D-B1DD-7EB043CF9147}" type="presParOf" srcId="{8E061ACC-5D7F-40A0-8153-A576BA0686EF}" destId="{01C01136-848C-49FB-9A5F-C1FA2F9A14E6}" srcOrd="1" destOrd="0" presId="urn:microsoft.com/office/officeart/2005/8/layout/hierarchy1"/>
    <dgm:cxn modelId="{C2F3784F-D6BA-4B90-BFB1-6D0AE813E441}" type="presParOf" srcId="{01C01136-848C-49FB-9A5F-C1FA2F9A14E6}" destId="{8280C2B8-FDC8-46E0-BCD2-F31089F9CD5C}" srcOrd="0" destOrd="0" presId="urn:microsoft.com/office/officeart/2005/8/layout/hierarchy1"/>
    <dgm:cxn modelId="{53320506-3ED7-4889-970F-BCE3E453BC01}" type="presParOf" srcId="{8280C2B8-FDC8-46E0-BCD2-F31089F9CD5C}" destId="{2C8E70B2-3B6C-4384-BFA9-19AB2485A54F}" srcOrd="0" destOrd="0" presId="urn:microsoft.com/office/officeart/2005/8/layout/hierarchy1"/>
    <dgm:cxn modelId="{5EC1003D-A5A1-4BB1-98F0-0283475E0607}" type="presParOf" srcId="{8280C2B8-FDC8-46E0-BCD2-F31089F9CD5C}" destId="{C374417D-9785-4142-B9F8-3ACC043DB3A3}" srcOrd="1" destOrd="0" presId="urn:microsoft.com/office/officeart/2005/8/layout/hierarchy1"/>
    <dgm:cxn modelId="{38034FE9-62FD-42F4-977F-587A52D2265E}" type="presParOf" srcId="{01C01136-848C-49FB-9A5F-C1FA2F9A14E6}" destId="{8F100091-EC02-40D5-9122-35B4C25863B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7062EC-E2BE-4B3B-A56E-EF7F95C7D236}">
      <dsp:nvSpPr>
        <dsp:cNvPr id="0" name=""/>
        <dsp:cNvSpPr/>
      </dsp:nvSpPr>
      <dsp:spPr>
        <a:xfrm>
          <a:off x="0" y="72297"/>
          <a:ext cx="5641974" cy="1127203"/>
        </a:xfrm>
        <a:prstGeom prst="roundRect">
          <a:avLst/>
        </a:prstGeom>
        <a:gradFill rotWithShape="0">
          <a:gsLst>
            <a:gs pos="0">
              <a:schemeClr val="accent5">
                <a:hueOff val="0"/>
                <a:satOff val="0"/>
                <a:lumOff val="0"/>
                <a:alphaOff val="0"/>
                <a:tint val="100000"/>
                <a:shade val="85000"/>
                <a:satMod val="100000"/>
                <a:lumMod val="100000"/>
              </a:schemeClr>
            </a:gs>
            <a:gs pos="100000">
              <a:schemeClr val="accent5">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Having no Job</a:t>
          </a:r>
        </a:p>
      </dsp:txBody>
      <dsp:txXfrm>
        <a:off x="55026" y="127323"/>
        <a:ext cx="5531922" cy="1017151"/>
      </dsp:txXfrm>
    </dsp:sp>
    <dsp:sp modelId="{DA64AD75-D2EF-42CC-A8E7-FF7836FF2A9C}">
      <dsp:nvSpPr>
        <dsp:cNvPr id="0" name=""/>
        <dsp:cNvSpPr/>
      </dsp:nvSpPr>
      <dsp:spPr>
        <a:xfrm>
          <a:off x="0" y="1288781"/>
          <a:ext cx="5641974" cy="1127203"/>
        </a:xfrm>
        <a:prstGeom prst="roundRect">
          <a:avLst/>
        </a:prstGeom>
        <a:gradFill rotWithShape="0">
          <a:gsLst>
            <a:gs pos="0">
              <a:schemeClr val="accent5">
                <a:hueOff val="-50212"/>
                <a:satOff val="-9634"/>
                <a:lumOff val="1373"/>
                <a:alphaOff val="0"/>
                <a:tint val="100000"/>
                <a:shade val="85000"/>
                <a:satMod val="100000"/>
                <a:lumMod val="100000"/>
              </a:schemeClr>
            </a:gs>
            <a:gs pos="100000">
              <a:schemeClr val="accent5">
                <a:hueOff val="-50212"/>
                <a:satOff val="-9634"/>
                <a:lumOff val="1373"/>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Dislike of Homeless Shelters</a:t>
          </a:r>
        </a:p>
      </dsp:txBody>
      <dsp:txXfrm>
        <a:off x="55026" y="1343807"/>
        <a:ext cx="5531922" cy="1017151"/>
      </dsp:txXfrm>
    </dsp:sp>
    <dsp:sp modelId="{20F7082C-DB89-4661-BA77-4434840D86FC}">
      <dsp:nvSpPr>
        <dsp:cNvPr id="0" name=""/>
        <dsp:cNvSpPr/>
      </dsp:nvSpPr>
      <dsp:spPr>
        <a:xfrm>
          <a:off x="0" y="2505264"/>
          <a:ext cx="5641974" cy="1127203"/>
        </a:xfrm>
        <a:prstGeom prst="roundRect">
          <a:avLst/>
        </a:prstGeom>
        <a:gradFill rotWithShape="0">
          <a:gsLst>
            <a:gs pos="0">
              <a:schemeClr val="accent5">
                <a:hueOff val="-100423"/>
                <a:satOff val="-19267"/>
                <a:lumOff val="2745"/>
                <a:alphaOff val="0"/>
                <a:tint val="100000"/>
                <a:shade val="85000"/>
                <a:satMod val="100000"/>
                <a:lumMod val="100000"/>
              </a:schemeClr>
            </a:gs>
            <a:gs pos="100000">
              <a:schemeClr val="accent5">
                <a:hueOff val="-100423"/>
                <a:satOff val="-19267"/>
                <a:lumOff val="2745"/>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Trouble with Human Relationships</a:t>
          </a:r>
        </a:p>
      </dsp:txBody>
      <dsp:txXfrm>
        <a:off x="55026" y="2560290"/>
        <a:ext cx="5531922" cy="1017151"/>
      </dsp:txXfrm>
    </dsp:sp>
    <dsp:sp modelId="{474E7829-5CFB-432D-8D13-F2846234A04C}">
      <dsp:nvSpPr>
        <dsp:cNvPr id="0" name=""/>
        <dsp:cNvSpPr/>
      </dsp:nvSpPr>
      <dsp:spPr>
        <a:xfrm>
          <a:off x="0" y="3721748"/>
          <a:ext cx="5641974" cy="1127203"/>
        </a:xfrm>
        <a:prstGeom prst="roundRect">
          <a:avLst/>
        </a:prstGeom>
        <a:gradFill rotWithShape="0">
          <a:gsLst>
            <a:gs pos="0">
              <a:schemeClr val="accent5">
                <a:hueOff val="-150635"/>
                <a:satOff val="-28901"/>
                <a:lumOff val="4118"/>
                <a:alphaOff val="0"/>
                <a:tint val="100000"/>
                <a:shade val="85000"/>
                <a:satMod val="100000"/>
                <a:lumMod val="100000"/>
              </a:schemeClr>
            </a:gs>
            <a:gs pos="100000">
              <a:schemeClr val="accent5">
                <a:hueOff val="-150635"/>
                <a:satOff val="-28901"/>
                <a:lumOff val="4118"/>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Dislike of Receiving Public Assistance</a:t>
          </a:r>
        </a:p>
      </dsp:txBody>
      <dsp:txXfrm>
        <a:off x="55026" y="3776774"/>
        <a:ext cx="5531922" cy="10171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F2DFE-3778-490D-A4E4-E485C478FF08}">
      <dsp:nvSpPr>
        <dsp:cNvPr id="0" name=""/>
        <dsp:cNvSpPr/>
      </dsp:nvSpPr>
      <dsp:spPr>
        <a:xfrm>
          <a:off x="1186"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526157-3F56-4B60-8C0C-B623B489FA7B}">
      <dsp:nvSpPr>
        <dsp:cNvPr id="0" name=""/>
        <dsp:cNvSpPr/>
      </dsp:nvSpPr>
      <dsp:spPr>
        <a:xfrm>
          <a:off x="463943"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US" sz="4700" kern="1200"/>
            <a:t>Minnesota Valley Action Council [MVAC]</a:t>
          </a:r>
        </a:p>
      </dsp:txBody>
      <dsp:txXfrm>
        <a:off x="541402" y="986303"/>
        <a:ext cx="4009891" cy="2489736"/>
      </dsp:txXfrm>
    </dsp:sp>
    <dsp:sp modelId="{2C8E70B2-3B6C-4384-BFA9-19AB2485A54F}">
      <dsp:nvSpPr>
        <dsp:cNvPr id="0" name=""/>
        <dsp:cNvSpPr/>
      </dsp:nvSpPr>
      <dsp:spPr>
        <a:xfrm>
          <a:off x="5091509" y="469226"/>
          <a:ext cx="4164809" cy="264465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74417D-9785-4142-B9F8-3ACC043DB3A3}">
      <dsp:nvSpPr>
        <dsp:cNvPr id="0" name=""/>
        <dsp:cNvSpPr/>
      </dsp:nvSpPr>
      <dsp:spPr>
        <a:xfrm>
          <a:off x="5554265" y="908844"/>
          <a:ext cx="4164809" cy="264465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en-US" sz="4700" kern="1200"/>
            <a:t>Partners for Affordable Housing [PAH]</a:t>
          </a:r>
        </a:p>
      </dsp:txBody>
      <dsp:txXfrm>
        <a:off x="5631724" y="986303"/>
        <a:ext cx="4009891" cy="24897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406CEE-D436-46F7-9CF1-8B78381981C9}" type="datetimeFigureOut">
              <a:rPr lang="en-US" smtClean="0"/>
              <a:t>10/7/2021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C6C487-B5CD-41AB-B76F-405693214D45}" type="slidenum">
              <a:rPr lang="en-US" smtClean="0"/>
              <a:t>‹#›</a:t>
            </a:fld>
            <a:endParaRPr lang="en-US"/>
          </a:p>
        </p:txBody>
      </p:sp>
    </p:spTree>
    <p:extLst>
      <p:ext uri="{BB962C8B-B14F-4D97-AF65-F5344CB8AC3E}">
        <p14:creationId xmlns:p14="http://schemas.microsoft.com/office/powerpoint/2010/main" val="3827556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C6C487-B5CD-41AB-B76F-405693214D45}" type="slidenum">
              <a:rPr lang="en-US" smtClean="0"/>
              <a:t>2</a:t>
            </a:fld>
            <a:endParaRPr lang="en-US"/>
          </a:p>
        </p:txBody>
      </p:sp>
    </p:spTree>
    <p:extLst>
      <p:ext uri="{BB962C8B-B14F-4D97-AF65-F5344CB8AC3E}">
        <p14:creationId xmlns:p14="http://schemas.microsoft.com/office/powerpoint/2010/main" val="1909277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C6C487-B5CD-41AB-B76F-405693214D45}" type="slidenum">
              <a:rPr lang="en-US" smtClean="0"/>
              <a:t>3</a:t>
            </a:fld>
            <a:endParaRPr lang="en-US"/>
          </a:p>
        </p:txBody>
      </p:sp>
    </p:spTree>
    <p:extLst>
      <p:ext uri="{BB962C8B-B14F-4D97-AF65-F5344CB8AC3E}">
        <p14:creationId xmlns:p14="http://schemas.microsoft.com/office/powerpoint/2010/main" val="2354376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1C6C487-B5CD-41AB-B76F-405693214D45}" type="slidenum">
              <a:rPr lang="en-US" smtClean="0"/>
              <a:t>4</a:t>
            </a:fld>
            <a:endParaRPr lang="en-US"/>
          </a:p>
        </p:txBody>
      </p:sp>
    </p:spTree>
    <p:extLst>
      <p:ext uri="{BB962C8B-B14F-4D97-AF65-F5344CB8AC3E}">
        <p14:creationId xmlns:p14="http://schemas.microsoft.com/office/powerpoint/2010/main" val="180694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C6C487-B5CD-41AB-B76F-405693214D45}" type="slidenum">
              <a:rPr lang="en-US" smtClean="0"/>
              <a:t>5</a:t>
            </a:fld>
            <a:endParaRPr lang="en-US"/>
          </a:p>
        </p:txBody>
      </p:sp>
    </p:spTree>
    <p:extLst>
      <p:ext uri="{BB962C8B-B14F-4D97-AF65-F5344CB8AC3E}">
        <p14:creationId xmlns:p14="http://schemas.microsoft.com/office/powerpoint/2010/main" val="2893561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C6C487-B5CD-41AB-B76F-405693214D45}" type="slidenum">
              <a:rPr lang="en-US" smtClean="0"/>
              <a:t>6</a:t>
            </a:fld>
            <a:endParaRPr lang="en-US"/>
          </a:p>
        </p:txBody>
      </p:sp>
    </p:spTree>
    <p:extLst>
      <p:ext uri="{BB962C8B-B14F-4D97-AF65-F5344CB8AC3E}">
        <p14:creationId xmlns:p14="http://schemas.microsoft.com/office/powerpoint/2010/main" val="2088046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C6C487-B5CD-41AB-B76F-405693214D45}" type="slidenum">
              <a:rPr lang="en-US" smtClean="0"/>
              <a:t>7</a:t>
            </a:fld>
            <a:endParaRPr lang="en-US"/>
          </a:p>
        </p:txBody>
      </p:sp>
    </p:spTree>
    <p:extLst>
      <p:ext uri="{BB962C8B-B14F-4D97-AF65-F5344CB8AC3E}">
        <p14:creationId xmlns:p14="http://schemas.microsoft.com/office/powerpoint/2010/main" val="4065415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C6C487-B5CD-41AB-B76F-405693214D45}" type="slidenum">
              <a:rPr lang="en-US" smtClean="0"/>
              <a:t>8</a:t>
            </a:fld>
            <a:endParaRPr lang="en-US"/>
          </a:p>
        </p:txBody>
      </p:sp>
    </p:spTree>
    <p:extLst>
      <p:ext uri="{BB962C8B-B14F-4D97-AF65-F5344CB8AC3E}">
        <p14:creationId xmlns:p14="http://schemas.microsoft.com/office/powerpoint/2010/main" val="4027263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C6C487-B5CD-41AB-B76F-405693214D45}" type="slidenum">
              <a:rPr lang="en-US" smtClean="0"/>
              <a:t>9</a:t>
            </a:fld>
            <a:endParaRPr lang="en-US"/>
          </a:p>
        </p:txBody>
      </p:sp>
    </p:spTree>
    <p:extLst>
      <p:ext uri="{BB962C8B-B14F-4D97-AF65-F5344CB8AC3E}">
        <p14:creationId xmlns:p14="http://schemas.microsoft.com/office/powerpoint/2010/main" val="1309846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1C6C487-B5CD-41AB-B76F-405693214D45}" type="slidenum">
              <a:rPr lang="en-US" smtClean="0"/>
              <a:t>10</a:t>
            </a:fld>
            <a:endParaRPr lang="en-US"/>
          </a:p>
        </p:txBody>
      </p:sp>
    </p:spTree>
    <p:extLst>
      <p:ext uri="{BB962C8B-B14F-4D97-AF65-F5344CB8AC3E}">
        <p14:creationId xmlns:p14="http://schemas.microsoft.com/office/powerpoint/2010/main" val="1308608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24BD64A5-5C50-4185-97F0-8BAF2A84DBCA}"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7BE78-712F-4F0C-9BD8-C19DD6B901B0}"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49154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BD64A5-5C50-4185-97F0-8BAF2A84DBCA}"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7BE78-712F-4F0C-9BD8-C19DD6B901B0}" type="slidenum">
              <a:rPr lang="en-US" smtClean="0"/>
              <a:t>‹#›</a:t>
            </a:fld>
            <a:endParaRPr lang="en-US"/>
          </a:p>
        </p:txBody>
      </p:sp>
    </p:spTree>
    <p:extLst>
      <p:ext uri="{BB962C8B-B14F-4D97-AF65-F5344CB8AC3E}">
        <p14:creationId xmlns:p14="http://schemas.microsoft.com/office/powerpoint/2010/main" val="163782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BD64A5-5C50-4185-97F0-8BAF2A84DBCA}"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7BE78-712F-4F0C-9BD8-C19DD6B901B0}" type="slidenum">
              <a:rPr lang="en-US" smtClean="0"/>
              <a:t>‹#›</a:t>
            </a:fld>
            <a:endParaRPr lang="en-US"/>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538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BD64A5-5C50-4185-97F0-8BAF2A84DBCA}"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7BE78-712F-4F0C-9BD8-C19DD6B901B0}" type="slidenum">
              <a:rPr lang="en-US" smtClean="0"/>
              <a:t>‹#›</a:t>
            </a:fld>
            <a:endParaRPr lang="en-US"/>
          </a:p>
        </p:txBody>
      </p:sp>
    </p:spTree>
    <p:extLst>
      <p:ext uri="{BB962C8B-B14F-4D97-AF65-F5344CB8AC3E}">
        <p14:creationId xmlns:p14="http://schemas.microsoft.com/office/powerpoint/2010/main" val="365630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BD64A5-5C50-4185-97F0-8BAF2A84DBCA}"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C7BE78-712F-4F0C-9BD8-C19DD6B901B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7114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BD64A5-5C50-4185-97F0-8BAF2A84DBCA}"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7BE78-712F-4F0C-9BD8-C19DD6B901B0}" type="slidenum">
              <a:rPr lang="en-US" smtClean="0"/>
              <a:t>‹#›</a:t>
            </a:fld>
            <a:endParaRPr lang="en-US"/>
          </a:p>
        </p:txBody>
      </p:sp>
    </p:spTree>
    <p:extLst>
      <p:ext uri="{BB962C8B-B14F-4D97-AF65-F5344CB8AC3E}">
        <p14:creationId xmlns:p14="http://schemas.microsoft.com/office/powerpoint/2010/main" val="1116308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BD64A5-5C50-4185-97F0-8BAF2A84DBCA}" type="datetimeFigureOut">
              <a:rPr lang="en-US" smtClean="0"/>
              <a:t>10/7/2021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C7BE78-712F-4F0C-9BD8-C19DD6B901B0}" type="slidenum">
              <a:rPr lang="en-US" smtClean="0"/>
              <a:t>‹#›</a:t>
            </a:fld>
            <a:endParaRPr lang="en-US"/>
          </a:p>
        </p:txBody>
      </p:sp>
    </p:spTree>
    <p:extLst>
      <p:ext uri="{BB962C8B-B14F-4D97-AF65-F5344CB8AC3E}">
        <p14:creationId xmlns:p14="http://schemas.microsoft.com/office/powerpoint/2010/main" val="365541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BD64A5-5C50-4185-97F0-8BAF2A84DBCA}" type="datetimeFigureOut">
              <a:rPr lang="en-US" smtClean="0"/>
              <a:t>10/7/2021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C7BE78-712F-4F0C-9BD8-C19DD6B901B0}" type="slidenum">
              <a:rPr lang="en-US" smtClean="0"/>
              <a:t>‹#›</a:t>
            </a:fld>
            <a:endParaRPr lang="en-US"/>
          </a:p>
        </p:txBody>
      </p:sp>
    </p:spTree>
    <p:extLst>
      <p:ext uri="{BB962C8B-B14F-4D97-AF65-F5344CB8AC3E}">
        <p14:creationId xmlns:p14="http://schemas.microsoft.com/office/powerpoint/2010/main" val="2735529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D64A5-5C50-4185-97F0-8BAF2A84DBCA}" type="datetimeFigureOut">
              <a:rPr lang="en-US" smtClean="0"/>
              <a:t>10/7/2021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C7BE78-712F-4F0C-9BD8-C19DD6B901B0}" type="slidenum">
              <a:rPr lang="en-US" smtClean="0"/>
              <a:t>‹#›</a:t>
            </a:fld>
            <a:endParaRPr lang="en-US"/>
          </a:p>
        </p:txBody>
      </p:sp>
    </p:spTree>
    <p:extLst>
      <p:ext uri="{BB962C8B-B14F-4D97-AF65-F5344CB8AC3E}">
        <p14:creationId xmlns:p14="http://schemas.microsoft.com/office/powerpoint/2010/main" val="69170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4BD64A5-5C50-4185-97F0-8BAF2A84DBCA}"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7BE78-712F-4F0C-9BD8-C19DD6B901B0}" type="slidenum">
              <a:rPr lang="en-US" smtClean="0"/>
              <a:t>‹#›</a:t>
            </a:fld>
            <a:endParaRPr lang="en-US"/>
          </a:p>
        </p:txBody>
      </p:sp>
    </p:spTree>
    <p:extLst>
      <p:ext uri="{BB962C8B-B14F-4D97-AF65-F5344CB8AC3E}">
        <p14:creationId xmlns:p14="http://schemas.microsoft.com/office/powerpoint/2010/main" val="65943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BD64A5-5C50-4185-97F0-8BAF2A84DBCA}"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C7BE78-712F-4F0C-9BD8-C19DD6B901B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03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4BD64A5-5C50-4185-97F0-8BAF2A84DBCA}" type="datetimeFigureOut">
              <a:rPr lang="en-US" smtClean="0"/>
              <a:t>10/7/2021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FC7BE78-712F-4F0C-9BD8-C19DD6B901B0}"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48189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65036-DF23-4AEA-A3DC-A0E49524A83D}"/>
              </a:ext>
            </a:extLst>
          </p:cNvPr>
          <p:cNvSpPr>
            <a:spLocks noGrp="1"/>
          </p:cNvSpPr>
          <p:nvPr>
            <p:ph type="ctrTitle"/>
          </p:nvPr>
        </p:nvSpPr>
        <p:spPr/>
        <p:txBody>
          <a:bodyPr/>
          <a:lstStyle/>
          <a:p>
            <a:r>
              <a:rPr lang="en-US" dirty="0"/>
              <a:t>Community Engagement Project</a:t>
            </a:r>
            <a:br>
              <a:rPr lang="en-US" dirty="0"/>
            </a:br>
            <a:r>
              <a:rPr lang="en-US" dirty="0">
                <a:solidFill>
                  <a:srgbClr val="9CBEBD"/>
                </a:solidFill>
              </a:rPr>
              <a:t>Homelessness</a:t>
            </a:r>
          </a:p>
        </p:txBody>
      </p:sp>
      <p:sp>
        <p:nvSpPr>
          <p:cNvPr id="3" name="Subtitle 2">
            <a:extLst>
              <a:ext uri="{FF2B5EF4-FFF2-40B4-BE49-F238E27FC236}">
                <a16:creationId xmlns:a16="http://schemas.microsoft.com/office/drawing/2014/main" id="{5B8288FA-DCBA-45FE-800B-3EB54D22DC02}"/>
              </a:ext>
            </a:extLst>
          </p:cNvPr>
          <p:cNvSpPr>
            <a:spLocks noGrp="1"/>
          </p:cNvSpPr>
          <p:nvPr>
            <p:ph type="subTitle" idx="1"/>
          </p:nvPr>
        </p:nvSpPr>
        <p:spPr/>
        <p:txBody>
          <a:bodyPr/>
          <a:lstStyle/>
          <a:p>
            <a:r>
              <a:rPr lang="en-US" dirty="0"/>
              <a:t>Dylan Riess</a:t>
            </a:r>
          </a:p>
          <a:p>
            <a:r>
              <a:rPr lang="en-US" dirty="0"/>
              <a:t>HONR 401</a:t>
            </a:r>
          </a:p>
        </p:txBody>
      </p:sp>
    </p:spTree>
    <p:extLst>
      <p:ext uri="{BB962C8B-B14F-4D97-AF65-F5344CB8AC3E}">
        <p14:creationId xmlns:p14="http://schemas.microsoft.com/office/powerpoint/2010/main" val="3417720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B992F0-6B03-4E89-95C7-1526764590A1}"/>
              </a:ext>
            </a:extLst>
          </p:cNvPr>
          <p:cNvSpPr>
            <a:spLocks noGrp="1"/>
          </p:cNvSpPr>
          <p:nvPr>
            <p:ph type="title"/>
          </p:nvPr>
        </p:nvSpPr>
        <p:spPr>
          <a:xfrm>
            <a:off x="964788" y="804333"/>
            <a:ext cx="3302412" cy="5249334"/>
          </a:xfrm>
        </p:spPr>
        <p:txBody>
          <a:bodyPr>
            <a:normAutofit/>
          </a:bodyPr>
          <a:lstStyle/>
          <a:p>
            <a:pPr algn="r"/>
            <a:r>
              <a:rPr lang="en-US">
                <a:solidFill>
                  <a:srgbClr val="FFFFFF"/>
                </a:solidFill>
              </a:rPr>
              <a:t>My Project</a:t>
            </a:r>
          </a:p>
        </p:txBody>
      </p:sp>
      <p:sp>
        <p:nvSpPr>
          <p:cNvPr id="3" name="Content Placeholder 2">
            <a:extLst>
              <a:ext uri="{FF2B5EF4-FFF2-40B4-BE49-F238E27FC236}">
                <a16:creationId xmlns:a16="http://schemas.microsoft.com/office/drawing/2014/main" id="{D290BCFF-3591-41BE-A14B-25A38D997DEB}"/>
              </a:ext>
            </a:extLst>
          </p:cNvPr>
          <p:cNvSpPr>
            <a:spLocks noGrp="1"/>
          </p:cNvSpPr>
          <p:nvPr>
            <p:ph idx="1"/>
          </p:nvPr>
        </p:nvSpPr>
        <p:spPr>
          <a:xfrm>
            <a:off x="5109882" y="804333"/>
            <a:ext cx="6147169" cy="5249334"/>
          </a:xfrm>
        </p:spPr>
        <p:txBody>
          <a:bodyPr anchor="ctr">
            <a:normAutofit/>
          </a:bodyPr>
          <a:lstStyle/>
          <a:p>
            <a:pPr>
              <a:buFont typeface="Wingdings" panose="05000000000000000000" pitchFamily="2" charset="2"/>
              <a:buChar char="§"/>
            </a:pPr>
            <a:r>
              <a:rPr lang="en-US" dirty="0"/>
              <a:t>Floor Event with job as Community Advisor</a:t>
            </a:r>
          </a:p>
          <a:p>
            <a:pPr>
              <a:buFont typeface="Wingdings" panose="05000000000000000000" pitchFamily="2" charset="2"/>
              <a:buChar char="§"/>
            </a:pPr>
            <a:r>
              <a:rPr lang="en-US" dirty="0"/>
              <a:t>Speakers from MVAC</a:t>
            </a:r>
          </a:p>
          <a:p>
            <a:pPr>
              <a:buFont typeface="Wingdings" panose="05000000000000000000" pitchFamily="2" charset="2"/>
              <a:buChar char="§"/>
            </a:pPr>
            <a:r>
              <a:rPr lang="en-US" dirty="0"/>
              <a:t>Homeless people care packages</a:t>
            </a:r>
          </a:p>
          <a:p>
            <a:pPr>
              <a:buFont typeface="Wingdings" panose="05000000000000000000" pitchFamily="2" charset="2"/>
              <a:buChar char="§"/>
            </a:pPr>
            <a:r>
              <a:rPr lang="en-US" dirty="0"/>
              <a:t>Greater picture goal</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3342421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F3648-5D94-4507-832E-C6A85787903C}"/>
              </a:ext>
            </a:extLst>
          </p:cNvPr>
          <p:cNvSpPr>
            <a:spLocks noGrp="1"/>
          </p:cNvSpPr>
          <p:nvPr>
            <p:ph type="title"/>
          </p:nvPr>
        </p:nvSpPr>
        <p:spPr/>
        <p:txBody>
          <a:bodyPr/>
          <a:lstStyle/>
          <a:p>
            <a:r>
              <a:rPr lang="en-US" dirty="0"/>
              <a:t>How Will I Continue This Passion?</a:t>
            </a:r>
          </a:p>
        </p:txBody>
      </p:sp>
      <p:sp>
        <p:nvSpPr>
          <p:cNvPr id="3" name="Content Placeholder 2">
            <a:extLst>
              <a:ext uri="{FF2B5EF4-FFF2-40B4-BE49-F238E27FC236}">
                <a16:creationId xmlns:a16="http://schemas.microsoft.com/office/drawing/2014/main" id="{81C177BF-512A-4011-BDA6-5623E87F9C48}"/>
              </a:ext>
            </a:extLst>
          </p:cNvPr>
          <p:cNvSpPr>
            <a:spLocks noGrp="1"/>
          </p:cNvSpPr>
          <p:nvPr>
            <p:ph idx="1"/>
          </p:nvPr>
        </p:nvSpPr>
        <p:spPr/>
        <p:txBody>
          <a:bodyPr/>
          <a:lstStyle/>
          <a:p>
            <a:pPr>
              <a:buFont typeface="Wingdings" panose="05000000000000000000" pitchFamily="2" charset="2"/>
              <a:buChar char="§"/>
            </a:pPr>
            <a:r>
              <a:rPr lang="en-US" dirty="0"/>
              <a:t>Continue to help in small ways</a:t>
            </a:r>
          </a:p>
          <a:p>
            <a:pPr>
              <a:buFont typeface="Wingdings" panose="05000000000000000000" pitchFamily="2" charset="2"/>
              <a:buChar char="§"/>
            </a:pPr>
            <a:r>
              <a:rPr lang="en-US" dirty="0"/>
              <a:t>Support Organizations that have resources</a:t>
            </a:r>
          </a:p>
          <a:p>
            <a:pPr>
              <a:buFont typeface="Wingdings" panose="05000000000000000000" pitchFamily="2" charset="2"/>
              <a:buChar char="§"/>
            </a:pPr>
            <a:r>
              <a:rPr lang="en-US" dirty="0"/>
              <a:t>Volunteer</a:t>
            </a:r>
          </a:p>
        </p:txBody>
      </p:sp>
    </p:spTree>
    <p:extLst>
      <p:ext uri="{BB962C8B-B14F-4D97-AF65-F5344CB8AC3E}">
        <p14:creationId xmlns:p14="http://schemas.microsoft.com/office/powerpoint/2010/main" val="2489395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E8CE2-B6C6-4297-AAFD-5F0725BC1E48}"/>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93F37129-7538-4BCD-8485-120A88131047}"/>
              </a:ext>
            </a:extLst>
          </p:cNvPr>
          <p:cNvSpPr>
            <a:spLocks noGrp="1"/>
          </p:cNvSpPr>
          <p:nvPr>
            <p:ph idx="1"/>
          </p:nvPr>
        </p:nvSpPr>
        <p:spPr/>
        <p:txBody>
          <a:bodyPr/>
          <a:lstStyle/>
          <a:p>
            <a:r>
              <a:rPr lang="en-US" dirty="0"/>
              <a:t>“About Us.” </a:t>
            </a:r>
            <a:r>
              <a:rPr lang="en-US" i="1" dirty="0"/>
              <a:t>Partners for Affordable Housing</a:t>
            </a:r>
            <a:r>
              <a:rPr lang="en-US" dirty="0"/>
              <a:t>, Greater Mankato United Way Agency, partnersforhousing.org/about-us/.</a:t>
            </a:r>
          </a:p>
          <a:p>
            <a:r>
              <a:rPr lang="en-US" dirty="0" err="1"/>
              <a:t>Komives</a:t>
            </a:r>
            <a:r>
              <a:rPr lang="en-US" dirty="0"/>
              <a:t>, Susan R., and Wendy Wagner. </a:t>
            </a:r>
            <a:r>
              <a:rPr lang="en-US" i="1" dirty="0"/>
              <a:t>Leadership for a Better World: Understanding the Social Change Model of Leadership Development</a:t>
            </a:r>
            <a:r>
              <a:rPr lang="en-US" dirty="0"/>
              <a:t>. 2nd ed., Jossey-Bass, 2017.</a:t>
            </a:r>
          </a:p>
          <a:p>
            <a:r>
              <a:rPr lang="en-US" dirty="0" err="1"/>
              <a:t>Nishio</a:t>
            </a:r>
            <a:r>
              <a:rPr lang="en-US" dirty="0"/>
              <a:t>, Akihiro, et al. “Causes of Homelessness Prevalence: Relationship between Homelessness and Disability.” </a:t>
            </a:r>
            <a:r>
              <a:rPr lang="en-US" i="1" dirty="0"/>
              <a:t>Psychiatry and Clinical Neurosciences</a:t>
            </a:r>
            <a:r>
              <a:rPr lang="en-US" dirty="0"/>
              <a:t>, vol. 71, no. 3, 24 Oct. 2016, pp. 180–188., doi:10.1111/pcn.12469.</a:t>
            </a:r>
          </a:p>
          <a:p>
            <a:r>
              <a:rPr lang="en-US" dirty="0"/>
              <a:t>“Our Mission.” </a:t>
            </a:r>
            <a:r>
              <a:rPr lang="en-US" i="1" dirty="0"/>
              <a:t>Minnesota Valley Action Council</a:t>
            </a:r>
            <a:r>
              <a:rPr lang="en-US" dirty="0"/>
              <a:t>, Minnesota Valley Action Council, www.mnvac.org/about-us/our-mission/.</a:t>
            </a:r>
          </a:p>
        </p:txBody>
      </p:sp>
    </p:spTree>
    <p:extLst>
      <p:ext uri="{BB962C8B-B14F-4D97-AF65-F5344CB8AC3E}">
        <p14:creationId xmlns:p14="http://schemas.microsoft.com/office/powerpoint/2010/main" val="3887561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8912-23C0-40F9-934B-54B543B63090}"/>
              </a:ext>
            </a:extLst>
          </p:cNvPr>
          <p:cNvSpPr>
            <a:spLocks noGrp="1"/>
          </p:cNvSpPr>
          <p:nvPr>
            <p:ph type="title"/>
          </p:nvPr>
        </p:nvSpPr>
        <p:spPr/>
        <p:txBody>
          <a:bodyPr/>
          <a:lstStyle/>
          <a:p>
            <a:r>
              <a:rPr lang="en-US" dirty="0"/>
              <a:t>The Issue</a:t>
            </a:r>
          </a:p>
        </p:txBody>
      </p:sp>
      <p:sp>
        <p:nvSpPr>
          <p:cNvPr id="3" name="Content Placeholder 2">
            <a:extLst>
              <a:ext uri="{FF2B5EF4-FFF2-40B4-BE49-F238E27FC236}">
                <a16:creationId xmlns:a16="http://schemas.microsoft.com/office/drawing/2014/main" id="{73B32E52-E2EC-4903-923E-FB2869D60235}"/>
              </a:ext>
            </a:extLst>
          </p:cNvPr>
          <p:cNvSpPr>
            <a:spLocks noGrp="1"/>
          </p:cNvSpPr>
          <p:nvPr>
            <p:ph idx="1"/>
          </p:nvPr>
        </p:nvSpPr>
        <p:spPr/>
        <p:txBody>
          <a:bodyPr/>
          <a:lstStyle/>
          <a:p>
            <a:pPr>
              <a:buFont typeface="Wingdings" panose="05000000000000000000" pitchFamily="2" charset="2"/>
              <a:buChar char="§"/>
            </a:pPr>
            <a:r>
              <a:rPr lang="en-US" dirty="0"/>
              <a:t>Homelessness is a silent problem in Mankato</a:t>
            </a:r>
          </a:p>
          <a:p>
            <a:pPr>
              <a:buFont typeface="Wingdings" panose="05000000000000000000" pitchFamily="2" charset="2"/>
              <a:buChar char="§"/>
            </a:pPr>
            <a:r>
              <a:rPr lang="en-US" dirty="0"/>
              <a:t>Out of Sight, Out of Mind</a:t>
            </a:r>
          </a:p>
          <a:p>
            <a:pPr>
              <a:buFont typeface="Wingdings" panose="05000000000000000000" pitchFamily="2" charset="2"/>
              <a:buChar char="§"/>
            </a:pPr>
            <a:r>
              <a:rPr lang="en-US" dirty="0"/>
              <a:t>Potential Homelessness</a:t>
            </a:r>
          </a:p>
          <a:p>
            <a:pPr lvl="1">
              <a:buFont typeface="Wingdings" panose="05000000000000000000" pitchFamily="2" charset="2"/>
              <a:buChar char="§"/>
            </a:pPr>
            <a:r>
              <a:rPr lang="en-US" dirty="0"/>
              <a:t>Eviction</a:t>
            </a:r>
          </a:p>
          <a:p>
            <a:pPr lvl="1">
              <a:buFont typeface="Wingdings" panose="05000000000000000000" pitchFamily="2" charset="2"/>
              <a:buChar char="§"/>
            </a:pPr>
            <a:r>
              <a:rPr lang="en-US" dirty="0"/>
              <a:t>Other Penalties</a:t>
            </a:r>
          </a:p>
          <a:p>
            <a:pPr>
              <a:buFont typeface="Wingdings" panose="05000000000000000000" pitchFamily="2" charset="2"/>
              <a:buChar char="§"/>
            </a:pPr>
            <a:r>
              <a:rPr lang="en-US" dirty="0"/>
              <a:t>Mental Illness &amp; Substance Abuse</a:t>
            </a:r>
          </a:p>
          <a:p>
            <a:endParaRPr lang="en-US" dirty="0"/>
          </a:p>
        </p:txBody>
      </p:sp>
    </p:spTree>
    <p:extLst>
      <p:ext uri="{BB962C8B-B14F-4D97-AF65-F5344CB8AC3E}">
        <p14:creationId xmlns:p14="http://schemas.microsoft.com/office/powerpoint/2010/main" val="3182953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7">
            <a:extLst>
              <a:ext uri="{FF2B5EF4-FFF2-40B4-BE49-F238E27FC236}">
                <a16:creationId xmlns:a16="http://schemas.microsoft.com/office/drawing/2014/main" id="{17F432D6-15A4-4BE1-BA1F-C0359AC7A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9">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2">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11">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07B5A3-F687-401A-B162-29B4C93D6139}"/>
              </a:ext>
            </a:extLst>
          </p:cNvPr>
          <p:cNvSpPr>
            <a:spLocks noGrp="1"/>
          </p:cNvSpPr>
          <p:nvPr>
            <p:ph type="title"/>
          </p:nvPr>
        </p:nvSpPr>
        <p:spPr>
          <a:xfrm>
            <a:off x="3469327" y="788416"/>
            <a:ext cx="7923264" cy="1499616"/>
          </a:xfrm>
        </p:spPr>
        <p:txBody>
          <a:bodyPr>
            <a:normAutofit/>
          </a:bodyPr>
          <a:lstStyle/>
          <a:p>
            <a:r>
              <a:rPr lang="en-US">
                <a:solidFill>
                  <a:srgbClr val="FFFFFF"/>
                </a:solidFill>
              </a:rPr>
              <a:t>Homelessness</a:t>
            </a:r>
          </a:p>
        </p:txBody>
      </p:sp>
      <p:cxnSp>
        <p:nvCxnSpPr>
          <p:cNvPr id="22"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2">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A997420-EB72-4931-A4BA-9991D7E459C1}"/>
              </a:ext>
            </a:extLst>
          </p:cNvPr>
          <p:cNvSpPr>
            <a:spLocks noGrp="1"/>
          </p:cNvSpPr>
          <p:nvPr>
            <p:ph idx="1"/>
          </p:nvPr>
        </p:nvSpPr>
        <p:spPr>
          <a:xfrm>
            <a:off x="3469327" y="2489202"/>
            <a:ext cx="7923264" cy="3554614"/>
          </a:xfrm>
        </p:spPr>
        <p:txBody>
          <a:bodyPr>
            <a:normAutofit/>
          </a:bodyPr>
          <a:lstStyle/>
          <a:p>
            <a:r>
              <a:rPr lang="en-US" dirty="0">
                <a:solidFill>
                  <a:srgbClr val="FFFFFF"/>
                </a:solidFill>
              </a:rPr>
              <a:t>“An individual who lacks housing without regard to whether the individual is a member of a family, including an individual whose primary residence during the night is a supervised public or private facility (e.g., shelters) that provides temporary living accommodations, and an individual who is a resident in transitional housing”</a:t>
            </a:r>
          </a:p>
        </p:txBody>
      </p:sp>
    </p:spTree>
    <p:extLst>
      <p:ext uri="{BB962C8B-B14F-4D97-AF65-F5344CB8AC3E}">
        <p14:creationId xmlns:p14="http://schemas.microsoft.com/office/powerpoint/2010/main" val="2602095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8912-23C0-40F9-934B-54B543B63090}"/>
              </a:ext>
            </a:extLst>
          </p:cNvPr>
          <p:cNvSpPr>
            <a:spLocks noGrp="1"/>
          </p:cNvSpPr>
          <p:nvPr>
            <p:ph type="title"/>
          </p:nvPr>
        </p:nvSpPr>
        <p:spPr/>
        <p:txBody>
          <a:bodyPr/>
          <a:lstStyle/>
          <a:p>
            <a:r>
              <a:rPr lang="en-US" dirty="0"/>
              <a:t>The Issue</a:t>
            </a:r>
          </a:p>
        </p:txBody>
      </p:sp>
      <p:sp>
        <p:nvSpPr>
          <p:cNvPr id="3" name="Content Placeholder 2">
            <a:extLst>
              <a:ext uri="{FF2B5EF4-FFF2-40B4-BE49-F238E27FC236}">
                <a16:creationId xmlns:a16="http://schemas.microsoft.com/office/drawing/2014/main" id="{73B32E52-E2EC-4903-923E-FB2869D60235}"/>
              </a:ext>
            </a:extLst>
          </p:cNvPr>
          <p:cNvSpPr>
            <a:spLocks noGrp="1"/>
          </p:cNvSpPr>
          <p:nvPr>
            <p:ph idx="1"/>
          </p:nvPr>
        </p:nvSpPr>
        <p:spPr/>
        <p:txBody>
          <a:bodyPr/>
          <a:lstStyle/>
          <a:p>
            <a:pPr>
              <a:buFont typeface="Wingdings" panose="05000000000000000000" pitchFamily="2" charset="2"/>
              <a:buChar char="§"/>
            </a:pPr>
            <a:r>
              <a:rPr lang="en-US" dirty="0"/>
              <a:t>Homelessness is a silent problem in Mankato</a:t>
            </a:r>
          </a:p>
          <a:p>
            <a:pPr>
              <a:buFont typeface="Wingdings" panose="05000000000000000000" pitchFamily="2" charset="2"/>
              <a:buChar char="§"/>
            </a:pPr>
            <a:r>
              <a:rPr lang="en-US" dirty="0"/>
              <a:t>Out of Sight, Out of Mind</a:t>
            </a:r>
          </a:p>
          <a:p>
            <a:pPr>
              <a:buFont typeface="Wingdings" panose="05000000000000000000" pitchFamily="2" charset="2"/>
              <a:buChar char="§"/>
            </a:pPr>
            <a:r>
              <a:rPr lang="en-US" dirty="0"/>
              <a:t>Potential Homelessness</a:t>
            </a:r>
          </a:p>
          <a:p>
            <a:pPr lvl="1">
              <a:buFont typeface="Wingdings" panose="05000000000000000000" pitchFamily="2" charset="2"/>
              <a:buChar char="§"/>
            </a:pPr>
            <a:r>
              <a:rPr lang="en-US" dirty="0"/>
              <a:t>Eviction</a:t>
            </a:r>
          </a:p>
          <a:p>
            <a:pPr lvl="1">
              <a:buFont typeface="Wingdings" panose="05000000000000000000" pitchFamily="2" charset="2"/>
              <a:buChar char="§"/>
            </a:pPr>
            <a:r>
              <a:rPr lang="en-US" dirty="0"/>
              <a:t>Other Penalties</a:t>
            </a:r>
          </a:p>
          <a:p>
            <a:pPr>
              <a:buFont typeface="Wingdings" panose="05000000000000000000" pitchFamily="2" charset="2"/>
              <a:buChar char="§"/>
            </a:pPr>
            <a:r>
              <a:rPr lang="en-US" dirty="0"/>
              <a:t>Mental Illness &amp; Substance Abuse</a:t>
            </a:r>
          </a:p>
          <a:p>
            <a:pPr>
              <a:buFont typeface="Wingdings" panose="05000000000000000000" pitchFamily="2" charset="2"/>
              <a:buChar char="§"/>
            </a:pPr>
            <a:r>
              <a:rPr lang="en-US" dirty="0"/>
              <a:t>Lack of Support</a:t>
            </a:r>
          </a:p>
          <a:p>
            <a:endParaRPr lang="en-US" dirty="0"/>
          </a:p>
        </p:txBody>
      </p:sp>
    </p:spTree>
    <p:extLst>
      <p:ext uri="{BB962C8B-B14F-4D97-AF65-F5344CB8AC3E}">
        <p14:creationId xmlns:p14="http://schemas.microsoft.com/office/powerpoint/2010/main" val="2368599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27E2391-4EC5-4FD9-A3B0-20F5E23EE3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09FA15-24EC-4513-AC46-3025C1455CCE}"/>
              </a:ext>
            </a:extLst>
          </p:cNvPr>
          <p:cNvSpPr>
            <a:spLocks noGrp="1"/>
          </p:cNvSpPr>
          <p:nvPr>
            <p:ph type="title"/>
          </p:nvPr>
        </p:nvSpPr>
        <p:spPr>
          <a:xfrm>
            <a:off x="643468" y="643467"/>
            <a:ext cx="3415612" cy="5571066"/>
          </a:xfrm>
        </p:spPr>
        <p:txBody>
          <a:bodyPr>
            <a:normAutofit/>
          </a:bodyPr>
          <a:lstStyle/>
          <a:p>
            <a:r>
              <a:rPr lang="en-US">
                <a:solidFill>
                  <a:srgbClr val="FFFFFF"/>
                </a:solidFill>
              </a:rPr>
              <a:t>Reasons People Get Stuck in Homelessness</a:t>
            </a:r>
          </a:p>
        </p:txBody>
      </p:sp>
      <p:graphicFrame>
        <p:nvGraphicFramePr>
          <p:cNvPr id="5" name="Content Placeholder 2">
            <a:extLst>
              <a:ext uri="{FF2B5EF4-FFF2-40B4-BE49-F238E27FC236}">
                <a16:creationId xmlns:a16="http://schemas.microsoft.com/office/drawing/2014/main" id="{21B32CB0-7868-4796-8EE4-DD463E1C8C91}"/>
              </a:ext>
            </a:extLst>
          </p:cNvPr>
          <p:cNvGraphicFramePr>
            <a:graphicFrameLocks noGrp="1"/>
          </p:cNvGraphicFramePr>
          <p:nvPr>
            <p:ph idx="1"/>
            <p:extLst>
              <p:ext uri="{D42A27DB-BD31-4B8C-83A1-F6EECF244321}">
                <p14:modId xmlns:p14="http://schemas.microsoft.com/office/powerpoint/2010/main" val="1387732205"/>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0488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D274A-BE65-491F-8464-161A88658AD3}"/>
              </a:ext>
            </a:extLst>
          </p:cNvPr>
          <p:cNvSpPr>
            <a:spLocks noGrp="1"/>
          </p:cNvSpPr>
          <p:nvPr>
            <p:ph type="title"/>
          </p:nvPr>
        </p:nvSpPr>
        <p:spPr>
          <a:xfrm>
            <a:off x="1024128" y="585216"/>
            <a:ext cx="9720072" cy="1499616"/>
          </a:xfrm>
        </p:spPr>
        <p:txBody>
          <a:bodyPr>
            <a:normAutofit/>
          </a:bodyPr>
          <a:lstStyle/>
          <a:p>
            <a:r>
              <a:rPr lang="en-US" dirty="0"/>
              <a:t>Key Stakeholders</a:t>
            </a:r>
          </a:p>
        </p:txBody>
      </p:sp>
      <p:graphicFrame>
        <p:nvGraphicFramePr>
          <p:cNvPr id="5" name="Content Placeholder 2">
            <a:extLst>
              <a:ext uri="{FF2B5EF4-FFF2-40B4-BE49-F238E27FC236}">
                <a16:creationId xmlns:a16="http://schemas.microsoft.com/office/drawing/2014/main" id="{2F573271-CA32-47F6-86AA-C044217D9E57}"/>
              </a:ext>
            </a:extLst>
          </p:cNvPr>
          <p:cNvGraphicFramePr>
            <a:graphicFrameLocks noGrp="1"/>
          </p:cNvGraphicFramePr>
          <p:nvPr>
            <p:ph idx="1"/>
            <p:extLst>
              <p:ext uri="{D42A27DB-BD31-4B8C-83A1-F6EECF244321}">
                <p14:modId xmlns:p14="http://schemas.microsoft.com/office/powerpoint/2010/main" val="1281233998"/>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40514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1C5B0-0234-4AA6-8190-9B892EABA8FB}"/>
              </a:ext>
            </a:extLst>
          </p:cNvPr>
          <p:cNvSpPr>
            <a:spLocks noGrp="1"/>
          </p:cNvSpPr>
          <p:nvPr>
            <p:ph type="title"/>
          </p:nvPr>
        </p:nvSpPr>
        <p:spPr>
          <a:xfrm>
            <a:off x="1024128" y="585216"/>
            <a:ext cx="9720072" cy="1499616"/>
          </a:xfrm>
        </p:spPr>
        <p:txBody>
          <a:bodyPr>
            <a:normAutofit/>
          </a:bodyPr>
          <a:lstStyle/>
          <a:p>
            <a:r>
              <a:rPr lang="en-US" dirty="0"/>
              <a:t>Minnesota Valley Action Council</a:t>
            </a:r>
          </a:p>
        </p:txBody>
      </p:sp>
      <p:cxnSp>
        <p:nvCxnSpPr>
          <p:cNvPr id="10" name="Straight Connector 9">
            <a:extLst>
              <a:ext uri="{FF2B5EF4-FFF2-40B4-BE49-F238E27FC236}">
                <a16:creationId xmlns:a16="http://schemas.microsoft.com/office/drawing/2014/main" id="{01EE3ADD-EB1B-4FB5-AD37-E648BB860A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Graphic 6" descr="Group">
            <a:extLst>
              <a:ext uri="{FF2B5EF4-FFF2-40B4-BE49-F238E27FC236}">
                <a16:creationId xmlns:a16="http://schemas.microsoft.com/office/drawing/2014/main" id="{41E2AFBE-DEC2-41AE-BF64-13DBBFE0F9C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7504" y="2386051"/>
            <a:ext cx="3448851" cy="3448851"/>
          </a:xfrm>
          <a:prstGeom prst="rect">
            <a:avLst/>
          </a:prstGeom>
        </p:spPr>
      </p:pic>
      <p:sp>
        <p:nvSpPr>
          <p:cNvPr id="3" name="Content Placeholder 2">
            <a:extLst>
              <a:ext uri="{FF2B5EF4-FFF2-40B4-BE49-F238E27FC236}">
                <a16:creationId xmlns:a16="http://schemas.microsoft.com/office/drawing/2014/main" id="{F4DE3C34-DE10-41DA-AC0F-8DD1CDE99847}"/>
              </a:ext>
            </a:extLst>
          </p:cNvPr>
          <p:cNvSpPr>
            <a:spLocks noGrp="1"/>
          </p:cNvSpPr>
          <p:nvPr>
            <p:ph idx="1"/>
          </p:nvPr>
        </p:nvSpPr>
        <p:spPr>
          <a:xfrm>
            <a:off x="5063613" y="2286000"/>
            <a:ext cx="5680587" cy="4023360"/>
          </a:xfrm>
        </p:spPr>
        <p:txBody>
          <a:bodyPr>
            <a:normAutofit/>
          </a:bodyPr>
          <a:lstStyle/>
          <a:p>
            <a:pPr algn="ctr"/>
            <a:r>
              <a:rPr lang="en-US" sz="2400" dirty="0"/>
              <a:t>“We believe that hard work should be valued and rewarded, that working people are struggling and that MVAC provides solutions We develop resources and opportunities that empower people in low-wage work to secure affordable housing, viable transportation, employment, training for employment and educational opportunities for children.”</a:t>
            </a:r>
          </a:p>
        </p:txBody>
      </p:sp>
    </p:spTree>
    <p:extLst>
      <p:ext uri="{BB962C8B-B14F-4D97-AF65-F5344CB8AC3E}">
        <p14:creationId xmlns:p14="http://schemas.microsoft.com/office/powerpoint/2010/main" val="3485814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6980-08D1-448A-B769-CE3B48D02AD4}"/>
              </a:ext>
            </a:extLst>
          </p:cNvPr>
          <p:cNvSpPr>
            <a:spLocks noGrp="1"/>
          </p:cNvSpPr>
          <p:nvPr>
            <p:ph type="title"/>
          </p:nvPr>
        </p:nvSpPr>
        <p:spPr>
          <a:xfrm>
            <a:off x="1024128" y="585216"/>
            <a:ext cx="9720072" cy="1499616"/>
          </a:xfrm>
        </p:spPr>
        <p:txBody>
          <a:bodyPr>
            <a:normAutofit/>
          </a:bodyPr>
          <a:lstStyle/>
          <a:p>
            <a:r>
              <a:rPr lang="en-US" dirty="0"/>
              <a:t>Partners for Affordable Housing</a:t>
            </a:r>
          </a:p>
        </p:txBody>
      </p:sp>
      <p:cxnSp>
        <p:nvCxnSpPr>
          <p:cNvPr id="10" name="Straight Connector 9">
            <a:extLst>
              <a:ext uri="{FF2B5EF4-FFF2-40B4-BE49-F238E27FC236}">
                <a16:creationId xmlns:a16="http://schemas.microsoft.com/office/drawing/2014/main" id="{01EE3ADD-EB1B-4FB5-AD37-E648BB860A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Graphic 6" descr="House">
            <a:extLst>
              <a:ext uri="{FF2B5EF4-FFF2-40B4-BE49-F238E27FC236}">
                <a16:creationId xmlns:a16="http://schemas.microsoft.com/office/drawing/2014/main" id="{72F9C9B0-37E4-4D38-A475-90D305C598C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7504" y="2386051"/>
            <a:ext cx="3448851" cy="3448851"/>
          </a:xfrm>
          <a:prstGeom prst="rect">
            <a:avLst/>
          </a:prstGeom>
        </p:spPr>
      </p:pic>
      <p:sp>
        <p:nvSpPr>
          <p:cNvPr id="3" name="Content Placeholder 2">
            <a:extLst>
              <a:ext uri="{FF2B5EF4-FFF2-40B4-BE49-F238E27FC236}">
                <a16:creationId xmlns:a16="http://schemas.microsoft.com/office/drawing/2014/main" id="{24AC8704-4E3E-4766-B0EE-23DA0B767412}"/>
              </a:ext>
            </a:extLst>
          </p:cNvPr>
          <p:cNvSpPr>
            <a:spLocks noGrp="1"/>
          </p:cNvSpPr>
          <p:nvPr>
            <p:ph idx="1"/>
          </p:nvPr>
        </p:nvSpPr>
        <p:spPr>
          <a:xfrm>
            <a:off x="5063613" y="2286000"/>
            <a:ext cx="5680587" cy="4023360"/>
          </a:xfrm>
        </p:spPr>
        <p:txBody>
          <a:bodyPr>
            <a:normAutofit/>
          </a:bodyPr>
          <a:lstStyle/>
          <a:p>
            <a:pPr algn="ctr"/>
            <a:r>
              <a:rPr lang="en-US" sz="2400" dirty="0"/>
              <a:t>“We believe it is essential that affordable housing and temporary shelter be available to those in need. The public interest is best served when all citizens have the opportunity to properly house themselves and their families in comfort and safety, and the cost of housing should not disproportionately deplete the already stretched finances of the poor and homeless.”</a:t>
            </a:r>
          </a:p>
        </p:txBody>
      </p:sp>
    </p:spTree>
    <p:extLst>
      <p:ext uri="{BB962C8B-B14F-4D97-AF65-F5344CB8AC3E}">
        <p14:creationId xmlns:p14="http://schemas.microsoft.com/office/powerpoint/2010/main" val="201262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91B78-1611-4A6F-B418-69F4B9C1F7E3}"/>
              </a:ext>
            </a:extLst>
          </p:cNvPr>
          <p:cNvSpPr>
            <a:spLocks noGrp="1"/>
          </p:cNvSpPr>
          <p:nvPr>
            <p:ph type="title"/>
          </p:nvPr>
        </p:nvSpPr>
        <p:spPr/>
        <p:txBody>
          <a:bodyPr/>
          <a:lstStyle/>
          <a:p>
            <a:r>
              <a:rPr lang="en-US" dirty="0"/>
              <a:t>Vision for Change</a:t>
            </a:r>
          </a:p>
        </p:txBody>
      </p:sp>
      <p:sp>
        <p:nvSpPr>
          <p:cNvPr id="3" name="Content Placeholder 2">
            <a:extLst>
              <a:ext uri="{FF2B5EF4-FFF2-40B4-BE49-F238E27FC236}">
                <a16:creationId xmlns:a16="http://schemas.microsoft.com/office/drawing/2014/main" id="{890882CF-4CA5-47B0-8282-ABEB358B9176}"/>
              </a:ext>
            </a:extLst>
          </p:cNvPr>
          <p:cNvSpPr>
            <a:spLocks noGrp="1"/>
          </p:cNvSpPr>
          <p:nvPr>
            <p:ph idx="1"/>
          </p:nvPr>
        </p:nvSpPr>
        <p:spPr>
          <a:xfrm>
            <a:off x="1024128" y="3429000"/>
            <a:ext cx="9720073" cy="2880360"/>
          </a:xfrm>
        </p:spPr>
        <p:txBody>
          <a:bodyPr>
            <a:normAutofit/>
          </a:bodyPr>
          <a:lstStyle/>
          <a:p>
            <a:pPr algn="ctr"/>
            <a:r>
              <a:rPr lang="en-US" sz="5400" b="1" dirty="0">
                <a:solidFill>
                  <a:schemeClr val="accent2"/>
                </a:solidFill>
                <a:latin typeface="Bauhaus 93" panose="04030905020B02020C02" pitchFamily="82" charset="0"/>
              </a:rPr>
              <a:t>Erase the Stigma!</a:t>
            </a:r>
          </a:p>
        </p:txBody>
      </p:sp>
    </p:spTree>
    <p:extLst>
      <p:ext uri="{BB962C8B-B14F-4D97-AF65-F5344CB8AC3E}">
        <p14:creationId xmlns:p14="http://schemas.microsoft.com/office/powerpoint/2010/main" val="2496224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464</Words>
  <Application>Microsoft Office PowerPoint</Application>
  <PresentationFormat>Widescreen</PresentationFormat>
  <Paragraphs>57</Paragraphs>
  <Slides>12</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Bauhaus 93</vt:lpstr>
      <vt:lpstr>Calibri</vt:lpstr>
      <vt:lpstr>Tw Cen MT</vt:lpstr>
      <vt:lpstr>Tw Cen MT Condensed</vt:lpstr>
      <vt:lpstr>Wingdings</vt:lpstr>
      <vt:lpstr>Wingdings 3</vt:lpstr>
      <vt:lpstr>Integral</vt:lpstr>
      <vt:lpstr>Community Engagement Project Homelessness</vt:lpstr>
      <vt:lpstr>The Issue</vt:lpstr>
      <vt:lpstr>Homelessness</vt:lpstr>
      <vt:lpstr>The Issue</vt:lpstr>
      <vt:lpstr>Reasons People Get Stuck in Homelessness</vt:lpstr>
      <vt:lpstr>Key Stakeholders</vt:lpstr>
      <vt:lpstr>Minnesota Valley Action Council</vt:lpstr>
      <vt:lpstr>Partners for Affordable Housing</vt:lpstr>
      <vt:lpstr>Vision for Change</vt:lpstr>
      <vt:lpstr>My Project</vt:lpstr>
      <vt:lpstr>How Will I Continue This Passion?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Engagement Project Homelessness</dc:title>
  <dc:creator>Dylan Riess</dc:creator>
  <cp:lastModifiedBy>Dylan Riess</cp:lastModifiedBy>
  <cp:revision>1</cp:revision>
  <dcterms:created xsi:type="dcterms:W3CDTF">2019-04-30T04:41:43Z</dcterms:created>
  <dcterms:modified xsi:type="dcterms:W3CDTF">2021-10-07T16:02:40Z</dcterms:modified>
</cp:coreProperties>
</file>